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65" r:id="rId6"/>
    <p:sldId id="287" r:id="rId7"/>
    <p:sldId id="298" r:id="rId8"/>
    <p:sldId id="257" r:id="rId9"/>
    <p:sldId id="330" r:id="rId10"/>
    <p:sldId id="288" r:id="rId11"/>
    <p:sldId id="328" r:id="rId12"/>
    <p:sldId id="322" r:id="rId13"/>
    <p:sldId id="318" r:id="rId14"/>
    <p:sldId id="321" r:id="rId15"/>
    <p:sldId id="329" r:id="rId16"/>
    <p:sldId id="307" r:id="rId17"/>
    <p:sldId id="283" r:id="rId18"/>
    <p:sldId id="297" r:id="rId19"/>
    <p:sldId id="289" r:id="rId20"/>
    <p:sldId id="305" r:id="rId21"/>
    <p:sldId id="293" r:id="rId22"/>
    <p:sldId id="304" r:id="rId23"/>
    <p:sldId id="275" r:id="rId24"/>
    <p:sldId id="331" r:id="rId25"/>
    <p:sldId id="290" r:id="rId26"/>
    <p:sldId id="311" r:id="rId27"/>
    <p:sldId id="332" r:id="rId28"/>
    <p:sldId id="323" r:id="rId29"/>
    <p:sldId id="306" r:id="rId30"/>
    <p:sldId id="282" r:id="rId31"/>
    <p:sldId id="317" r:id="rId32"/>
    <p:sldId id="327" r:id="rId33"/>
    <p:sldId id="276" r:id="rId34"/>
    <p:sldId id="326" r:id="rId35"/>
    <p:sldId id="333" r:id="rId36"/>
    <p:sldId id="267" r:id="rId37"/>
    <p:sldId id="316" r:id="rId38"/>
    <p:sldId id="301" r:id="rId39"/>
    <p:sldId id="277" r:id="rId40"/>
    <p:sldId id="314" r:id="rId41"/>
    <p:sldId id="294" r:id="rId42"/>
    <p:sldId id="278" r:id="rId43"/>
    <p:sldId id="324" r:id="rId44"/>
    <p:sldId id="263" r:id="rId45"/>
    <p:sldId id="303" r:id="rId46"/>
    <p:sldId id="266" r:id="rId47"/>
    <p:sldId id="274" r:id="rId48"/>
    <p:sldId id="284" r:id="rId49"/>
    <p:sldId id="273" r:id="rId50"/>
    <p:sldId id="271" r:id="rId51"/>
    <p:sldId id="272" r:id="rId52"/>
    <p:sldId id="299" r:id="rId53"/>
    <p:sldId id="280" r:id="rId54"/>
    <p:sldId id="334" r:id="rId5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EA86BE-47CE-4D2E-9946-C5F3E44A4CB3}" v="85" dt="2026-03-17T17:51:16.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8" autoAdjust="0"/>
    <p:restoredTop sz="94660"/>
  </p:normalViewPr>
  <p:slideViewPr>
    <p:cSldViewPr snapToGrid="0">
      <p:cViewPr varScale="1">
        <p:scale>
          <a:sx n="64" d="100"/>
          <a:sy n="64" d="100"/>
        </p:scale>
        <p:origin x="68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s Brynaa" userId="419716ca-1fce-4f4b-b0f0-7bc760ca37cc" providerId="ADAL" clId="{5F3C1B86-A17E-4813-8FAD-24E9DBA3FFC2}"/>
    <pc:docChg chg="undo custSel addSld delSld modSld sldOrd">
      <pc:chgData name="Claus Brynaa" userId="419716ca-1fce-4f4b-b0f0-7bc760ca37cc" providerId="ADAL" clId="{5F3C1B86-A17E-4813-8FAD-24E9DBA3FFC2}" dt="2026-03-17T17:53:24.610" v="18271" actId="6549"/>
      <pc:docMkLst>
        <pc:docMk/>
      </pc:docMkLst>
      <pc:sldChg chg="modSp mod">
        <pc:chgData name="Claus Brynaa" userId="419716ca-1fce-4f4b-b0f0-7bc760ca37cc" providerId="ADAL" clId="{5F3C1B86-A17E-4813-8FAD-24E9DBA3FFC2}" dt="2026-03-16T21:16:22.639" v="6962" actId="6549"/>
        <pc:sldMkLst>
          <pc:docMk/>
          <pc:sldMk cId="1354748847" sldId="256"/>
        </pc:sldMkLst>
        <pc:spChg chg="mod">
          <ac:chgData name="Claus Brynaa" userId="419716ca-1fce-4f4b-b0f0-7bc760ca37cc" providerId="ADAL" clId="{5F3C1B86-A17E-4813-8FAD-24E9DBA3FFC2}" dt="2026-03-16T21:16:22.639" v="6962" actId="6549"/>
          <ac:spMkLst>
            <pc:docMk/>
            <pc:sldMk cId="1354748847" sldId="256"/>
            <ac:spMk id="3" creationId="{070279AC-434A-4285-8164-85CAF7C92EED}"/>
          </ac:spMkLst>
        </pc:spChg>
      </pc:sldChg>
      <pc:sldChg chg="addSp delSp modSp mod ord">
        <pc:chgData name="Claus Brynaa" userId="419716ca-1fce-4f4b-b0f0-7bc760ca37cc" providerId="ADAL" clId="{5F3C1B86-A17E-4813-8FAD-24E9DBA3FFC2}" dt="2026-03-17T11:43:52.128" v="14252" actId="478"/>
        <pc:sldMkLst>
          <pc:docMk/>
          <pc:sldMk cId="2803300645" sldId="257"/>
        </pc:sldMkLst>
        <pc:spChg chg="mod">
          <ac:chgData name="Claus Brynaa" userId="419716ca-1fce-4f4b-b0f0-7bc760ca37cc" providerId="ADAL" clId="{5F3C1B86-A17E-4813-8FAD-24E9DBA3FFC2}" dt="2026-03-17T10:47:44.008" v="10939" actId="313"/>
          <ac:spMkLst>
            <pc:docMk/>
            <pc:sldMk cId="2803300645" sldId="257"/>
            <ac:spMk id="3" creationId="{070279AC-434A-4285-8164-85CAF7C92EED}"/>
          </ac:spMkLst>
        </pc:spChg>
        <pc:spChg chg="mod">
          <ac:chgData name="Claus Brynaa" userId="419716ca-1fce-4f4b-b0f0-7bc760ca37cc" providerId="ADAL" clId="{5F3C1B86-A17E-4813-8FAD-24E9DBA3FFC2}" dt="2026-03-11T21:24:26.200" v="2653" actId="20577"/>
          <ac:spMkLst>
            <pc:docMk/>
            <pc:sldMk cId="2803300645" sldId="257"/>
            <ac:spMk id="6" creationId="{EC4CA6D4-761E-4D6C-9B41-03CB794E34C8}"/>
          </ac:spMkLst>
        </pc:spChg>
        <pc:spChg chg="del">
          <ac:chgData name="Claus Brynaa" userId="419716ca-1fce-4f4b-b0f0-7bc760ca37cc" providerId="ADAL" clId="{5F3C1B86-A17E-4813-8FAD-24E9DBA3FFC2}" dt="2026-03-17T11:43:52.128" v="14252" actId="478"/>
          <ac:spMkLst>
            <pc:docMk/>
            <pc:sldMk cId="2803300645" sldId="257"/>
            <ac:spMk id="8" creationId="{669B60FB-81E9-4A79-81D5-5E27FEF22039}"/>
          </ac:spMkLst>
        </pc:spChg>
        <pc:picChg chg="add mod">
          <ac:chgData name="Claus Brynaa" userId="419716ca-1fce-4f4b-b0f0-7bc760ca37cc" providerId="ADAL" clId="{5F3C1B86-A17E-4813-8FAD-24E9DBA3FFC2}" dt="2026-03-17T10:47:02.445" v="10904" actId="1076"/>
          <ac:picMkLst>
            <pc:docMk/>
            <pc:sldMk cId="2803300645" sldId="257"/>
            <ac:picMk id="9" creationId="{91DC0830-DC2A-9985-8135-5AD01F523136}"/>
          </ac:picMkLst>
        </pc:picChg>
      </pc:sldChg>
      <pc:sldChg chg="addSp delSp modSp mod">
        <pc:chgData name="Claus Brynaa" userId="419716ca-1fce-4f4b-b0f0-7bc760ca37cc" providerId="ADAL" clId="{5F3C1B86-A17E-4813-8FAD-24E9DBA3FFC2}" dt="2026-03-17T11:47:26.077" v="14313" actId="1035"/>
        <pc:sldMkLst>
          <pc:docMk/>
          <pc:sldMk cId="3224236356" sldId="263"/>
        </pc:sldMkLst>
        <pc:spChg chg="mod">
          <ac:chgData name="Claus Brynaa" userId="419716ca-1fce-4f4b-b0f0-7bc760ca37cc" providerId="ADAL" clId="{5F3C1B86-A17E-4813-8FAD-24E9DBA3FFC2}" dt="2026-03-16T21:36:23.716" v="7615" actId="255"/>
          <ac:spMkLst>
            <pc:docMk/>
            <pc:sldMk cId="3224236356" sldId="263"/>
            <ac:spMk id="3" creationId="{070279AC-434A-4285-8164-85CAF7C92EED}"/>
          </ac:spMkLst>
        </pc:spChg>
        <pc:spChg chg="del">
          <ac:chgData name="Claus Brynaa" userId="419716ca-1fce-4f4b-b0f0-7bc760ca37cc" providerId="ADAL" clId="{5F3C1B86-A17E-4813-8FAD-24E9DBA3FFC2}" dt="2026-03-17T11:44:34.513" v="14260" actId="478"/>
          <ac:spMkLst>
            <pc:docMk/>
            <pc:sldMk cId="3224236356" sldId="263"/>
            <ac:spMk id="5" creationId="{4E9EA597-D341-3935-3C9D-1524187C21B4}"/>
          </ac:spMkLst>
        </pc:spChg>
        <pc:spChg chg="mod">
          <ac:chgData name="Claus Brynaa" userId="419716ca-1fce-4f4b-b0f0-7bc760ca37cc" providerId="ADAL" clId="{5F3C1B86-A17E-4813-8FAD-24E9DBA3FFC2}" dt="2026-03-11T21:23:12.496" v="2619" actId="20577"/>
          <ac:spMkLst>
            <pc:docMk/>
            <pc:sldMk cId="3224236356" sldId="263"/>
            <ac:spMk id="7" creationId="{96EF9592-5E2F-4E26-99F2-653EB0775F8D}"/>
          </ac:spMkLst>
        </pc:spChg>
        <pc:picChg chg="del">
          <ac:chgData name="Claus Brynaa" userId="419716ca-1fce-4f4b-b0f0-7bc760ca37cc" providerId="ADAL" clId="{5F3C1B86-A17E-4813-8FAD-24E9DBA3FFC2}" dt="2026-03-16T18:34:27.037" v="4919" actId="478"/>
          <ac:picMkLst>
            <pc:docMk/>
            <pc:sldMk cId="3224236356" sldId="263"/>
            <ac:picMk id="8" creationId="{28C21227-2ACE-4746-5EDA-FA2AD30F7D97}"/>
          </ac:picMkLst>
        </pc:picChg>
        <pc:picChg chg="add mod">
          <ac:chgData name="Claus Brynaa" userId="419716ca-1fce-4f4b-b0f0-7bc760ca37cc" providerId="ADAL" clId="{5F3C1B86-A17E-4813-8FAD-24E9DBA3FFC2}" dt="2026-03-17T11:47:26.077" v="14313" actId="1035"/>
          <ac:picMkLst>
            <pc:docMk/>
            <pc:sldMk cId="3224236356" sldId="263"/>
            <ac:picMk id="9" creationId="{FB3D81FF-B4B3-5470-565A-1E4971BCC4D4}"/>
          </ac:picMkLst>
        </pc:picChg>
        <pc:picChg chg="del">
          <ac:chgData name="Claus Brynaa" userId="419716ca-1fce-4f4b-b0f0-7bc760ca37cc" providerId="ADAL" clId="{5F3C1B86-A17E-4813-8FAD-24E9DBA3FFC2}" dt="2026-03-16T18:34:28.925" v="4920" actId="478"/>
          <ac:picMkLst>
            <pc:docMk/>
            <pc:sldMk cId="3224236356" sldId="263"/>
            <ac:picMk id="10" creationId="{7BE0A234-B9A8-61F8-AE27-BB58A0298B2D}"/>
          </ac:picMkLst>
        </pc:picChg>
        <pc:picChg chg="add mod ord">
          <ac:chgData name="Claus Brynaa" userId="419716ca-1fce-4f4b-b0f0-7bc760ca37cc" providerId="ADAL" clId="{5F3C1B86-A17E-4813-8FAD-24E9DBA3FFC2}" dt="2026-03-17T11:47:22.938" v="14303" actId="1035"/>
          <ac:picMkLst>
            <pc:docMk/>
            <pc:sldMk cId="3224236356" sldId="263"/>
            <ac:picMk id="12" creationId="{A703DF5E-6E99-5763-5B91-15F9A514F302}"/>
          </ac:picMkLst>
        </pc:picChg>
      </pc:sldChg>
      <pc:sldChg chg="modSp mod">
        <pc:chgData name="Claus Brynaa" userId="419716ca-1fce-4f4b-b0f0-7bc760ca37cc" providerId="ADAL" clId="{5F3C1B86-A17E-4813-8FAD-24E9DBA3FFC2}" dt="2026-03-17T17:09:38.798" v="17787" actId="313"/>
        <pc:sldMkLst>
          <pc:docMk/>
          <pc:sldMk cId="2473888696" sldId="265"/>
        </pc:sldMkLst>
        <pc:spChg chg="mod">
          <ac:chgData name="Claus Brynaa" userId="419716ca-1fce-4f4b-b0f0-7bc760ca37cc" providerId="ADAL" clId="{5F3C1B86-A17E-4813-8FAD-24E9DBA3FFC2}" dt="2026-03-11T21:24:14.127" v="2647" actId="20577"/>
          <ac:spMkLst>
            <pc:docMk/>
            <pc:sldMk cId="2473888696" sldId="265"/>
            <ac:spMk id="12" creationId="{ABDF8611-97A5-4AA3-9D0D-EFC1E3E81D78}"/>
          </ac:spMkLst>
        </pc:spChg>
        <pc:spChg chg="mod">
          <ac:chgData name="Claus Brynaa" userId="419716ca-1fce-4f4b-b0f0-7bc760ca37cc" providerId="ADAL" clId="{5F3C1B86-A17E-4813-8FAD-24E9DBA3FFC2}" dt="2026-03-11T20:42:41.091" v="2246" actId="6549"/>
          <ac:spMkLst>
            <pc:docMk/>
            <pc:sldMk cId="2473888696" sldId="265"/>
            <ac:spMk id="15" creationId="{5BFB6F0B-5AD4-4283-9F6C-59C772E13941}"/>
          </ac:spMkLst>
        </pc:spChg>
        <pc:spChg chg="mod">
          <ac:chgData name="Claus Brynaa" userId="419716ca-1fce-4f4b-b0f0-7bc760ca37cc" providerId="ADAL" clId="{5F3C1B86-A17E-4813-8FAD-24E9DBA3FFC2}" dt="2026-03-17T17:09:38.798" v="17787" actId="313"/>
          <ac:spMkLst>
            <pc:docMk/>
            <pc:sldMk cId="2473888696" sldId="265"/>
            <ac:spMk id="16" creationId="{BDBF8DF7-343F-4EBD-A081-E9FBCEF07B54}"/>
          </ac:spMkLst>
        </pc:spChg>
      </pc:sldChg>
      <pc:sldChg chg="addSp delSp modSp mod">
        <pc:chgData name="Claus Brynaa" userId="419716ca-1fce-4f4b-b0f0-7bc760ca37cc" providerId="ADAL" clId="{5F3C1B86-A17E-4813-8FAD-24E9DBA3FFC2}" dt="2026-03-17T17:29:49.923" v="17971" actId="20577"/>
        <pc:sldMkLst>
          <pc:docMk/>
          <pc:sldMk cId="3207925974" sldId="266"/>
        </pc:sldMkLst>
        <pc:spChg chg="mod">
          <ac:chgData name="Claus Brynaa" userId="419716ca-1fce-4f4b-b0f0-7bc760ca37cc" providerId="ADAL" clId="{5F3C1B86-A17E-4813-8FAD-24E9DBA3FFC2}" dt="2026-03-17T17:29:49.923" v="17971" actId="20577"/>
          <ac:spMkLst>
            <pc:docMk/>
            <pc:sldMk cId="3207925974" sldId="266"/>
            <ac:spMk id="3" creationId="{070279AC-434A-4285-8164-85CAF7C92EED}"/>
          </ac:spMkLst>
        </pc:spChg>
        <pc:spChg chg="del">
          <ac:chgData name="Claus Brynaa" userId="419716ca-1fce-4f4b-b0f0-7bc760ca37cc" providerId="ADAL" clId="{5F3C1B86-A17E-4813-8FAD-24E9DBA3FFC2}" dt="2026-03-17T11:44:31.711" v="14259" actId="478"/>
          <ac:spMkLst>
            <pc:docMk/>
            <pc:sldMk cId="3207925974" sldId="266"/>
            <ac:spMk id="5" creationId="{9E3E6925-159D-F90C-809D-9EC9472211EE}"/>
          </ac:spMkLst>
        </pc:spChg>
        <pc:spChg chg="mod">
          <ac:chgData name="Claus Brynaa" userId="419716ca-1fce-4f4b-b0f0-7bc760ca37cc" providerId="ADAL" clId="{5F3C1B86-A17E-4813-8FAD-24E9DBA3FFC2}" dt="2026-03-11T21:23:01.312" v="2615" actId="6549"/>
          <ac:spMkLst>
            <pc:docMk/>
            <pc:sldMk cId="3207925974" sldId="266"/>
            <ac:spMk id="7" creationId="{134319D1-A731-43B3-90E2-82A0F7088A59}"/>
          </ac:spMkLst>
        </pc:spChg>
        <pc:picChg chg="add mod">
          <ac:chgData name="Claus Brynaa" userId="419716ca-1fce-4f4b-b0f0-7bc760ca37cc" providerId="ADAL" clId="{5F3C1B86-A17E-4813-8FAD-24E9DBA3FFC2}" dt="2026-03-17T14:47:55.507" v="17324" actId="1076"/>
          <ac:picMkLst>
            <pc:docMk/>
            <pc:sldMk cId="3207925974" sldId="266"/>
            <ac:picMk id="8" creationId="{C3322351-2AA4-78BC-FD79-05DE533ADE3B}"/>
          </ac:picMkLst>
        </pc:picChg>
        <pc:picChg chg="add mod">
          <ac:chgData name="Claus Brynaa" userId="419716ca-1fce-4f4b-b0f0-7bc760ca37cc" providerId="ADAL" clId="{5F3C1B86-A17E-4813-8FAD-24E9DBA3FFC2}" dt="2026-03-17T14:47:52.003" v="17321" actId="1076"/>
          <ac:picMkLst>
            <pc:docMk/>
            <pc:sldMk cId="3207925974" sldId="266"/>
            <ac:picMk id="10" creationId="{61697B6D-F0E1-F018-E950-39C151CE0440}"/>
          </ac:picMkLst>
        </pc:picChg>
        <pc:picChg chg="add mod">
          <ac:chgData name="Claus Brynaa" userId="419716ca-1fce-4f4b-b0f0-7bc760ca37cc" providerId="ADAL" clId="{5F3C1B86-A17E-4813-8FAD-24E9DBA3FFC2}" dt="2026-03-17T14:47:57.203" v="17325" actId="1076"/>
          <ac:picMkLst>
            <pc:docMk/>
            <pc:sldMk cId="3207925974" sldId="266"/>
            <ac:picMk id="12" creationId="{E6A8F9A2-0BDA-14C9-F730-A940BDEF2EC7}"/>
          </ac:picMkLst>
        </pc:picChg>
      </pc:sldChg>
      <pc:sldChg chg="delSp modSp mod">
        <pc:chgData name="Claus Brynaa" userId="419716ca-1fce-4f4b-b0f0-7bc760ca37cc" providerId="ADAL" clId="{5F3C1B86-A17E-4813-8FAD-24E9DBA3FFC2}" dt="2026-03-17T17:27:15.737" v="17819" actId="20577"/>
        <pc:sldMkLst>
          <pc:docMk/>
          <pc:sldMk cId="3178051385" sldId="267"/>
        </pc:sldMkLst>
        <pc:spChg chg="mod">
          <ac:chgData name="Claus Brynaa" userId="419716ca-1fce-4f4b-b0f0-7bc760ca37cc" providerId="ADAL" clId="{5F3C1B86-A17E-4813-8FAD-24E9DBA3FFC2}" dt="2026-03-17T17:27:15.737" v="17819" actId="20577"/>
          <ac:spMkLst>
            <pc:docMk/>
            <pc:sldMk cId="3178051385" sldId="267"/>
            <ac:spMk id="3" creationId="{070279AC-434A-4285-8164-85CAF7C92EED}"/>
          </ac:spMkLst>
        </pc:spChg>
        <pc:spChg chg="del mod">
          <ac:chgData name="Claus Brynaa" userId="419716ca-1fce-4f4b-b0f0-7bc760ca37cc" providerId="ADAL" clId="{5F3C1B86-A17E-4813-8FAD-24E9DBA3FFC2}" dt="2026-03-17T17:27:02.058" v="17788" actId="478"/>
          <ac:spMkLst>
            <pc:docMk/>
            <pc:sldMk cId="3178051385" sldId="267"/>
            <ac:spMk id="7" creationId="{31C6D631-C5AA-4188-AF9C-F34A51020B0E}"/>
          </ac:spMkLst>
        </pc:spChg>
        <pc:spChg chg="del mod">
          <ac:chgData name="Claus Brynaa" userId="419716ca-1fce-4f4b-b0f0-7bc760ca37cc" providerId="ADAL" clId="{5F3C1B86-A17E-4813-8FAD-24E9DBA3FFC2}" dt="2026-03-17T11:45:05.695" v="14269" actId="478"/>
          <ac:spMkLst>
            <pc:docMk/>
            <pc:sldMk cId="3178051385" sldId="267"/>
            <ac:spMk id="8" creationId="{C0844C54-FFC3-4487-B995-6E46BB51265A}"/>
          </ac:spMkLst>
        </pc:spChg>
      </pc:sldChg>
      <pc:sldChg chg="modSp mod">
        <pc:chgData name="Claus Brynaa" userId="419716ca-1fce-4f4b-b0f0-7bc760ca37cc" providerId="ADAL" clId="{5F3C1B86-A17E-4813-8FAD-24E9DBA3FFC2}" dt="2026-03-17T11:47:40.989" v="14325" actId="1037"/>
        <pc:sldMkLst>
          <pc:docMk/>
          <pc:sldMk cId="2435201505" sldId="271"/>
        </pc:sldMkLst>
        <pc:spChg chg="mod">
          <ac:chgData name="Claus Brynaa" userId="419716ca-1fce-4f4b-b0f0-7bc760ca37cc" providerId="ADAL" clId="{5F3C1B86-A17E-4813-8FAD-24E9DBA3FFC2}" dt="2026-03-16T21:32:59.386" v="7581" actId="20577"/>
          <ac:spMkLst>
            <pc:docMk/>
            <pc:sldMk cId="2435201505" sldId="271"/>
            <ac:spMk id="3" creationId="{070279AC-434A-4285-8164-85CAF7C92EED}"/>
          </ac:spMkLst>
        </pc:spChg>
        <pc:spChg chg="mod">
          <ac:chgData name="Claus Brynaa" userId="419716ca-1fce-4f4b-b0f0-7bc760ca37cc" providerId="ADAL" clId="{5F3C1B86-A17E-4813-8FAD-24E9DBA3FFC2}" dt="2026-03-11T21:22:44.158" v="2607" actId="6549"/>
          <ac:spMkLst>
            <pc:docMk/>
            <pc:sldMk cId="2435201505" sldId="271"/>
            <ac:spMk id="7" creationId="{134319D1-A731-43B3-90E2-82A0F7088A59}"/>
          </ac:spMkLst>
        </pc:spChg>
        <pc:picChg chg="mod">
          <ac:chgData name="Claus Brynaa" userId="419716ca-1fce-4f4b-b0f0-7bc760ca37cc" providerId="ADAL" clId="{5F3C1B86-A17E-4813-8FAD-24E9DBA3FFC2}" dt="2026-03-17T11:47:40.989" v="14325" actId="1037"/>
          <ac:picMkLst>
            <pc:docMk/>
            <pc:sldMk cId="2435201505" sldId="271"/>
            <ac:picMk id="6" creationId="{523CAB07-CD6D-4588-B482-63A7066E77E0}"/>
          </ac:picMkLst>
        </pc:picChg>
      </pc:sldChg>
      <pc:sldChg chg="delSp modSp mod">
        <pc:chgData name="Claus Brynaa" userId="419716ca-1fce-4f4b-b0f0-7bc760ca37cc" providerId="ADAL" clId="{5F3C1B86-A17E-4813-8FAD-24E9DBA3FFC2}" dt="2026-03-17T14:45:59.348" v="17309" actId="478"/>
        <pc:sldMkLst>
          <pc:docMk/>
          <pc:sldMk cId="517862263" sldId="272"/>
        </pc:sldMkLst>
        <pc:spChg chg="mod">
          <ac:chgData name="Claus Brynaa" userId="419716ca-1fce-4f4b-b0f0-7bc760ca37cc" providerId="ADAL" clId="{5F3C1B86-A17E-4813-8FAD-24E9DBA3FFC2}" dt="2026-03-11T21:22:40.360" v="2605" actId="20577"/>
          <ac:spMkLst>
            <pc:docMk/>
            <pc:sldMk cId="517862263" sldId="272"/>
            <ac:spMk id="7" creationId="{134319D1-A731-43B3-90E2-82A0F7088A59}"/>
          </ac:spMkLst>
        </pc:spChg>
        <pc:spChg chg="del">
          <ac:chgData name="Claus Brynaa" userId="419716ca-1fce-4f4b-b0f0-7bc760ca37cc" providerId="ADAL" clId="{5F3C1B86-A17E-4813-8FAD-24E9DBA3FFC2}" dt="2026-03-17T14:45:59.348" v="17309" actId="478"/>
          <ac:spMkLst>
            <pc:docMk/>
            <pc:sldMk cId="517862263" sldId="272"/>
            <ac:spMk id="8" creationId="{20256861-A194-55A5-86BB-511E77D359D7}"/>
          </ac:spMkLst>
        </pc:spChg>
        <pc:picChg chg="mod">
          <ac:chgData name="Claus Brynaa" userId="419716ca-1fce-4f4b-b0f0-7bc760ca37cc" providerId="ADAL" clId="{5F3C1B86-A17E-4813-8FAD-24E9DBA3FFC2}" dt="2026-03-17T11:47:44.021" v="14331" actId="1037"/>
          <ac:picMkLst>
            <pc:docMk/>
            <pc:sldMk cId="517862263" sldId="272"/>
            <ac:picMk id="6" creationId="{D5B8A8E7-1181-42A7-B8B5-7B3500AFA26A}"/>
          </ac:picMkLst>
        </pc:picChg>
      </pc:sldChg>
      <pc:sldChg chg="modSp mod">
        <pc:chgData name="Claus Brynaa" userId="419716ca-1fce-4f4b-b0f0-7bc760ca37cc" providerId="ADAL" clId="{5F3C1B86-A17E-4813-8FAD-24E9DBA3FFC2}" dt="2026-03-17T11:47:38.066" v="14319" actId="1037"/>
        <pc:sldMkLst>
          <pc:docMk/>
          <pc:sldMk cId="3637012591" sldId="273"/>
        </pc:sldMkLst>
        <pc:spChg chg="mod">
          <ac:chgData name="Claus Brynaa" userId="419716ca-1fce-4f4b-b0f0-7bc760ca37cc" providerId="ADAL" clId="{5F3C1B86-A17E-4813-8FAD-24E9DBA3FFC2}" dt="2026-03-11T21:22:47.463" v="2609" actId="20577"/>
          <ac:spMkLst>
            <pc:docMk/>
            <pc:sldMk cId="3637012591" sldId="273"/>
            <ac:spMk id="7" creationId="{134319D1-A731-43B3-90E2-82A0F7088A59}"/>
          </ac:spMkLst>
        </pc:spChg>
        <pc:spChg chg="mod">
          <ac:chgData name="Claus Brynaa" userId="419716ca-1fce-4f4b-b0f0-7bc760ca37cc" providerId="ADAL" clId="{5F3C1B86-A17E-4813-8FAD-24E9DBA3FFC2}" dt="2026-03-16T21:33:16.267" v="7585" actId="6549"/>
          <ac:spMkLst>
            <pc:docMk/>
            <pc:sldMk cId="3637012591" sldId="273"/>
            <ac:spMk id="9" creationId="{AEEB06F4-5322-4C80-AE9D-15156D6AFAA4}"/>
          </ac:spMkLst>
        </pc:spChg>
        <pc:spChg chg="mod">
          <ac:chgData name="Claus Brynaa" userId="419716ca-1fce-4f4b-b0f0-7bc760ca37cc" providerId="ADAL" clId="{5F3C1B86-A17E-4813-8FAD-24E9DBA3FFC2}" dt="2026-03-11T21:26:26.890" v="2709" actId="1038"/>
          <ac:spMkLst>
            <pc:docMk/>
            <pc:sldMk cId="3637012591" sldId="273"/>
            <ac:spMk id="10" creationId="{CBCF6902-02B8-456F-82DF-1BC0C37EFFAC}"/>
          </ac:spMkLst>
        </pc:spChg>
        <pc:spChg chg="mod">
          <ac:chgData name="Claus Brynaa" userId="419716ca-1fce-4f4b-b0f0-7bc760ca37cc" providerId="ADAL" clId="{5F3C1B86-A17E-4813-8FAD-24E9DBA3FFC2}" dt="2026-03-11T21:26:26.890" v="2709" actId="1038"/>
          <ac:spMkLst>
            <pc:docMk/>
            <pc:sldMk cId="3637012591" sldId="273"/>
            <ac:spMk id="11" creationId="{E18802A0-0CA5-414F-93E0-D041AF206B7C}"/>
          </ac:spMkLst>
        </pc:spChg>
        <pc:spChg chg="mod">
          <ac:chgData name="Claus Brynaa" userId="419716ca-1fce-4f4b-b0f0-7bc760ca37cc" providerId="ADAL" clId="{5F3C1B86-A17E-4813-8FAD-24E9DBA3FFC2}" dt="2026-03-11T21:27:40.856" v="2775" actId="20577"/>
          <ac:spMkLst>
            <pc:docMk/>
            <pc:sldMk cId="3637012591" sldId="273"/>
            <ac:spMk id="13" creationId="{4927E848-D4F2-4E31-9C37-C0E1E3455384}"/>
          </ac:spMkLst>
        </pc:spChg>
        <pc:spChg chg="mod">
          <ac:chgData name="Claus Brynaa" userId="419716ca-1fce-4f4b-b0f0-7bc760ca37cc" providerId="ADAL" clId="{5F3C1B86-A17E-4813-8FAD-24E9DBA3FFC2}" dt="2026-03-11T21:55:39.423" v="3253" actId="20577"/>
          <ac:spMkLst>
            <pc:docMk/>
            <pc:sldMk cId="3637012591" sldId="273"/>
            <ac:spMk id="14" creationId="{C7D63509-7194-46BF-9C98-4B3D630ADE78}"/>
          </ac:spMkLst>
        </pc:spChg>
        <pc:picChg chg="mod">
          <ac:chgData name="Claus Brynaa" userId="419716ca-1fce-4f4b-b0f0-7bc760ca37cc" providerId="ADAL" clId="{5F3C1B86-A17E-4813-8FAD-24E9DBA3FFC2}" dt="2026-03-17T11:47:38.066" v="14319" actId="1037"/>
          <ac:picMkLst>
            <pc:docMk/>
            <pc:sldMk cId="3637012591" sldId="273"/>
            <ac:picMk id="15" creationId="{8B128C58-6DD1-4FDF-9A2C-65C39AA7A9ED}"/>
          </ac:picMkLst>
        </pc:picChg>
      </pc:sldChg>
      <pc:sldChg chg="delSp modSp mod">
        <pc:chgData name="Claus Brynaa" userId="419716ca-1fce-4f4b-b0f0-7bc760ca37cc" providerId="ADAL" clId="{5F3C1B86-A17E-4813-8FAD-24E9DBA3FFC2}" dt="2026-03-17T17:35:44.994" v="17973" actId="207"/>
        <pc:sldMkLst>
          <pc:docMk/>
          <pc:sldMk cId="1092362800" sldId="274"/>
        </pc:sldMkLst>
        <pc:spChg chg="mod">
          <ac:chgData name="Claus Brynaa" userId="419716ca-1fce-4f4b-b0f0-7bc760ca37cc" providerId="ADAL" clId="{5F3C1B86-A17E-4813-8FAD-24E9DBA3FFC2}" dt="2026-03-11T21:28:03.074" v="2777" actId="20577"/>
          <ac:spMkLst>
            <pc:docMk/>
            <pc:sldMk cId="1092362800" sldId="274"/>
            <ac:spMk id="2" creationId="{B764C095-5536-4DBA-B616-7CA9B303BD78}"/>
          </ac:spMkLst>
        </pc:spChg>
        <pc:spChg chg="mod">
          <ac:chgData name="Claus Brynaa" userId="419716ca-1fce-4f4b-b0f0-7bc760ca37cc" providerId="ADAL" clId="{5F3C1B86-A17E-4813-8FAD-24E9DBA3FFC2}" dt="2026-03-17T17:35:44.994" v="17973" actId="207"/>
          <ac:spMkLst>
            <pc:docMk/>
            <pc:sldMk cId="1092362800" sldId="274"/>
            <ac:spMk id="3" creationId="{070279AC-434A-4285-8164-85CAF7C92EED}"/>
          </ac:spMkLst>
        </pc:spChg>
        <pc:spChg chg="del">
          <ac:chgData name="Claus Brynaa" userId="419716ca-1fce-4f4b-b0f0-7bc760ca37cc" providerId="ADAL" clId="{5F3C1B86-A17E-4813-8FAD-24E9DBA3FFC2}" dt="2026-03-17T11:44:27.424" v="14258" actId="478"/>
          <ac:spMkLst>
            <pc:docMk/>
            <pc:sldMk cId="1092362800" sldId="274"/>
            <ac:spMk id="6" creationId="{CC79ADF7-F053-4F08-886F-E0406E27A838}"/>
          </ac:spMkLst>
        </pc:spChg>
        <pc:spChg chg="mod">
          <ac:chgData name="Claus Brynaa" userId="419716ca-1fce-4f4b-b0f0-7bc760ca37cc" providerId="ADAL" clId="{5F3C1B86-A17E-4813-8FAD-24E9DBA3FFC2}" dt="2026-03-11T21:22:55.578" v="2613" actId="20577"/>
          <ac:spMkLst>
            <pc:docMk/>
            <pc:sldMk cId="1092362800" sldId="274"/>
            <ac:spMk id="7" creationId="{134319D1-A731-43B3-90E2-82A0F7088A59}"/>
          </ac:spMkLst>
        </pc:spChg>
      </pc:sldChg>
      <pc:sldChg chg="delSp modSp mod ord">
        <pc:chgData name="Claus Brynaa" userId="419716ca-1fce-4f4b-b0f0-7bc760ca37cc" providerId="ADAL" clId="{5F3C1B86-A17E-4813-8FAD-24E9DBA3FFC2}" dt="2026-03-17T11:46:10.048" v="14286" actId="478"/>
        <pc:sldMkLst>
          <pc:docMk/>
          <pc:sldMk cId="3690443177" sldId="275"/>
        </pc:sldMkLst>
        <pc:spChg chg="mod">
          <ac:chgData name="Claus Brynaa" userId="419716ca-1fce-4f4b-b0f0-7bc760ca37cc" providerId="ADAL" clId="{5F3C1B86-A17E-4813-8FAD-24E9DBA3FFC2}" dt="2026-03-17T11:08:38.667" v="12510" actId="20577"/>
          <ac:spMkLst>
            <pc:docMk/>
            <pc:sldMk cId="3690443177" sldId="275"/>
            <ac:spMk id="3" creationId="{070279AC-434A-4285-8164-85CAF7C92EED}"/>
          </ac:spMkLst>
        </pc:spChg>
        <pc:spChg chg="del">
          <ac:chgData name="Claus Brynaa" userId="419716ca-1fce-4f4b-b0f0-7bc760ca37cc" providerId="ADAL" clId="{5F3C1B86-A17E-4813-8FAD-24E9DBA3FFC2}" dt="2026-03-16T22:25:22.821" v="9182" actId="478"/>
          <ac:spMkLst>
            <pc:docMk/>
            <pc:sldMk cId="3690443177" sldId="275"/>
            <ac:spMk id="5" creationId="{D7B6545A-484A-7BF6-DCDB-40011E9023FD}"/>
          </ac:spMkLst>
        </pc:spChg>
        <pc:spChg chg="del">
          <ac:chgData name="Claus Brynaa" userId="419716ca-1fce-4f4b-b0f0-7bc760ca37cc" providerId="ADAL" clId="{5F3C1B86-A17E-4813-8FAD-24E9DBA3FFC2}" dt="2026-03-17T11:46:10.048" v="14286" actId="478"/>
          <ac:spMkLst>
            <pc:docMk/>
            <pc:sldMk cId="3690443177" sldId="275"/>
            <ac:spMk id="7" creationId="{76084107-CFE0-4895-93D5-88BF16C39557}"/>
          </ac:spMkLst>
        </pc:spChg>
        <pc:spChg chg="mod">
          <ac:chgData name="Claus Brynaa" userId="419716ca-1fce-4f4b-b0f0-7bc760ca37cc" providerId="ADAL" clId="{5F3C1B86-A17E-4813-8FAD-24E9DBA3FFC2}" dt="2026-03-11T21:02:56.251" v="2596" actId="20577"/>
          <ac:spMkLst>
            <pc:docMk/>
            <pc:sldMk cId="3690443177" sldId="275"/>
            <ac:spMk id="8" creationId="{EC0BEA55-D065-46B1-87FE-84C01DDAA51F}"/>
          </ac:spMkLst>
        </pc:spChg>
      </pc:sldChg>
      <pc:sldChg chg="addSp delSp modSp mod">
        <pc:chgData name="Claus Brynaa" userId="419716ca-1fce-4f4b-b0f0-7bc760ca37cc" providerId="ADAL" clId="{5F3C1B86-A17E-4813-8FAD-24E9DBA3FFC2}" dt="2026-03-17T11:53:40.536" v="14563" actId="313"/>
        <pc:sldMkLst>
          <pc:docMk/>
          <pc:sldMk cId="1737711400" sldId="276"/>
        </pc:sldMkLst>
        <pc:spChg chg="mod">
          <ac:chgData name="Claus Brynaa" userId="419716ca-1fce-4f4b-b0f0-7bc760ca37cc" providerId="ADAL" clId="{5F3C1B86-A17E-4813-8FAD-24E9DBA3FFC2}" dt="2026-03-17T11:53:40.536" v="14563" actId="313"/>
          <ac:spMkLst>
            <pc:docMk/>
            <pc:sldMk cId="1737711400" sldId="276"/>
            <ac:spMk id="3" creationId="{070279AC-434A-4285-8164-85CAF7C92EED}"/>
          </ac:spMkLst>
        </pc:spChg>
        <pc:spChg chg="del">
          <ac:chgData name="Claus Brynaa" userId="419716ca-1fce-4f4b-b0f0-7bc760ca37cc" providerId="ADAL" clId="{5F3C1B86-A17E-4813-8FAD-24E9DBA3FFC2}" dt="2026-03-17T11:45:12.319" v="14271" actId="478"/>
          <ac:spMkLst>
            <pc:docMk/>
            <pc:sldMk cId="1737711400" sldId="276"/>
            <ac:spMk id="7" creationId="{76084107-CFE0-4895-93D5-88BF16C39557}"/>
          </ac:spMkLst>
        </pc:spChg>
        <pc:spChg chg="mod">
          <ac:chgData name="Claus Brynaa" userId="419716ca-1fce-4f4b-b0f0-7bc760ca37cc" providerId="ADAL" clId="{5F3C1B86-A17E-4813-8FAD-24E9DBA3FFC2}" dt="2026-03-11T21:23:48.001" v="2637" actId="20577"/>
          <ac:spMkLst>
            <pc:docMk/>
            <pc:sldMk cId="1737711400" sldId="276"/>
            <ac:spMk id="8" creationId="{EC0BEA55-D065-46B1-87FE-84C01DDAA51F}"/>
          </ac:spMkLst>
        </pc:spChg>
        <pc:picChg chg="del">
          <ac:chgData name="Claus Brynaa" userId="419716ca-1fce-4f4b-b0f0-7bc760ca37cc" providerId="ADAL" clId="{5F3C1B86-A17E-4813-8FAD-24E9DBA3FFC2}" dt="2026-03-16T21:07:53.173" v="6726" actId="478"/>
          <ac:picMkLst>
            <pc:docMk/>
            <pc:sldMk cId="1737711400" sldId="276"/>
            <ac:picMk id="6" creationId="{B977759E-FFF9-152E-5FF0-6C655717CC75}"/>
          </ac:picMkLst>
        </pc:picChg>
        <pc:picChg chg="add mod">
          <ac:chgData name="Claus Brynaa" userId="419716ca-1fce-4f4b-b0f0-7bc760ca37cc" providerId="ADAL" clId="{5F3C1B86-A17E-4813-8FAD-24E9DBA3FFC2}" dt="2026-03-17T11:38:52.460" v="13812" actId="1076"/>
          <ac:picMkLst>
            <pc:docMk/>
            <pc:sldMk cId="1737711400" sldId="276"/>
            <ac:picMk id="10" creationId="{ED3F7905-9157-D806-47D3-7F5E9287E710}"/>
          </ac:picMkLst>
        </pc:picChg>
      </pc:sldChg>
      <pc:sldChg chg="delSp modSp mod">
        <pc:chgData name="Claus Brynaa" userId="419716ca-1fce-4f4b-b0f0-7bc760ca37cc" providerId="ADAL" clId="{5F3C1B86-A17E-4813-8FAD-24E9DBA3FFC2}" dt="2026-03-17T11:44:55.581" v="14266" actId="478"/>
        <pc:sldMkLst>
          <pc:docMk/>
          <pc:sldMk cId="2676592976" sldId="277"/>
        </pc:sldMkLst>
        <pc:spChg chg="mod">
          <ac:chgData name="Claus Brynaa" userId="419716ca-1fce-4f4b-b0f0-7bc760ca37cc" providerId="ADAL" clId="{5F3C1B86-A17E-4813-8FAD-24E9DBA3FFC2}" dt="2026-03-16T21:41:49.366" v="7737" actId="14100"/>
          <ac:spMkLst>
            <pc:docMk/>
            <pc:sldMk cId="2676592976" sldId="277"/>
            <ac:spMk id="3" creationId="{070279AC-434A-4285-8164-85CAF7C92EED}"/>
          </ac:spMkLst>
        </pc:spChg>
        <pc:spChg chg="del">
          <ac:chgData name="Claus Brynaa" userId="419716ca-1fce-4f4b-b0f0-7bc760ca37cc" providerId="ADAL" clId="{5F3C1B86-A17E-4813-8FAD-24E9DBA3FFC2}" dt="2026-03-17T11:44:55.581" v="14266" actId="478"/>
          <ac:spMkLst>
            <pc:docMk/>
            <pc:sldMk cId="2676592976" sldId="277"/>
            <ac:spMk id="5" creationId="{C5EA88ED-416A-60BE-8394-F2DC928BA1D3}"/>
          </ac:spMkLst>
        </pc:spChg>
        <pc:spChg chg="mod">
          <ac:chgData name="Claus Brynaa" userId="419716ca-1fce-4f4b-b0f0-7bc760ca37cc" providerId="ADAL" clId="{5F3C1B86-A17E-4813-8FAD-24E9DBA3FFC2}" dt="2026-03-11T21:23:33.820" v="2629" actId="20577"/>
          <ac:spMkLst>
            <pc:docMk/>
            <pc:sldMk cId="2676592976" sldId="277"/>
            <ac:spMk id="7" creationId="{F0EF8B2A-091F-4643-A3CB-8FD479932EE4}"/>
          </ac:spMkLst>
        </pc:spChg>
        <pc:spChg chg="del mod">
          <ac:chgData name="Claus Brynaa" userId="419716ca-1fce-4f4b-b0f0-7bc760ca37cc" providerId="ADAL" clId="{5F3C1B86-A17E-4813-8FAD-24E9DBA3FFC2}" dt="2026-03-16T21:41:55.800" v="7740" actId="478"/>
          <ac:spMkLst>
            <pc:docMk/>
            <pc:sldMk cId="2676592976" sldId="277"/>
            <ac:spMk id="9" creationId="{247944B9-56BE-1B3B-5232-7B81632F98B0}"/>
          </ac:spMkLst>
        </pc:spChg>
        <pc:picChg chg="mod">
          <ac:chgData name="Claus Brynaa" userId="419716ca-1fce-4f4b-b0f0-7bc760ca37cc" providerId="ADAL" clId="{5F3C1B86-A17E-4813-8FAD-24E9DBA3FFC2}" dt="2026-03-16T21:42:01.294" v="7744" actId="1076"/>
          <ac:picMkLst>
            <pc:docMk/>
            <pc:sldMk cId="2676592976" sldId="277"/>
            <ac:picMk id="8" creationId="{5DCA32C3-5831-8060-7E46-BC779A1566A0}"/>
          </ac:picMkLst>
        </pc:picChg>
      </pc:sldChg>
      <pc:sldChg chg="addSp delSp modSp mod">
        <pc:chgData name="Claus Brynaa" userId="419716ca-1fce-4f4b-b0f0-7bc760ca37cc" providerId="ADAL" clId="{5F3C1B86-A17E-4813-8FAD-24E9DBA3FFC2}" dt="2026-03-17T14:50:53.978" v="17406" actId="1076"/>
        <pc:sldMkLst>
          <pc:docMk/>
          <pc:sldMk cId="2603823704" sldId="278"/>
        </pc:sldMkLst>
        <pc:spChg chg="mod">
          <ac:chgData name="Claus Brynaa" userId="419716ca-1fce-4f4b-b0f0-7bc760ca37cc" providerId="ADAL" clId="{5F3C1B86-A17E-4813-8FAD-24E9DBA3FFC2}" dt="2026-03-16T21:38:36.823" v="7642" actId="20577"/>
          <ac:spMkLst>
            <pc:docMk/>
            <pc:sldMk cId="2603823704" sldId="278"/>
            <ac:spMk id="3" creationId="{070279AC-434A-4285-8164-85CAF7C92EED}"/>
          </ac:spMkLst>
        </pc:spChg>
        <pc:spChg chg="add mod">
          <ac:chgData name="Claus Brynaa" userId="419716ca-1fce-4f4b-b0f0-7bc760ca37cc" providerId="ADAL" clId="{5F3C1B86-A17E-4813-8FAD-24E9DBA3FFC2}" dt="2026-03-17T14:50:53.978" v="17406" actId="1076"/>
          <ac:spMkLst>
            <pc:docMk/>
            <pc:sldMk cId="2603823704" sldId="278"/>
            <ac:spMk id="6" creationId="{B437BE7A-F47B-F893-0135-17BDB26DB8F0}"/>
          </ac:spMkLst>
        </pc:spChg>
        <pc:spChg chg="del">
          <ac:chgData name="Claus Brynaa" userId="419716ca-1fce-4f4b-b0f0-7bc760ca37cc" providerId="ADAL" clId="{5F3C1B86-A17E-4813-8FAD-24E9DBA3FFC2}" dt="2026-03-17T11:46:34.709" v="14289" actId="478"/>
          <ac:spMkLst>
            <pc:docMk/>
            <pc:sldMk cId="2603823704" sldId="278"/>
            <ac:spMk id="8" creationId="{4DB61809-ECD1-480D-BA4E-2D2B71E0AC82}"/>
          </ac:spMkLst>
        </pc:spChg>
        <pc:spChg chg="mod">
          <ac:chgData name="Claus Brynaa" userId="419716ca-1fce-4f4b-b0f0-7bc760ca37cc" providerId="ADAL" clId="{5F3C1B86-A17E-4813-8FAD-24E9DBA3FFC2}" dt="2026-03-11T21:23:24.264" v="2625" actId="20577"/>
          <ac:spMkLst>
            <pc:docMk/>
            <pc:sldMk cId="2603823704" sldId="278"/>
            <ac:spMk id="9" creationId="{773CCEDD-1164-4F3C-B4CD-E31630B8AB86}"/>
          </ac:spMkLst>
        </pc:spChg>
        <pc:spChg chg="add del mod">
          <ac:chgData name="Claus Brynaa" userId="419716ca-1fce-4f4b-b0f0-7bc760ca37cc" providerId="ADAL" clId="{5F3C1B86-A17E-4813-8FAD-24E9DBA3FFC2}" dt="2026-03-16T21:39:14.928" v="7687" actId="478"/>
          <ac:spMkLst>
            <pc:docMk/>
            <pc:sldMk cId="2603823704" sldId="278"/>
            <ac:spMk id="11" creationId="{CB380035-CDB8-A132-28BF-917D20D89057}"/>
          </ac:spMkLst>
        </pc:spChg>
        <pc:picChg chg="add del mod">
          <ac:chgData name="Claus Brynaa" userId="419716ca-1fce-4f4b-b0f0-7bc760ca37cc" providerId="ADAL" clId="{5F3C1B86-A17E-4813-8FAD-24E9DBA3FFC2}" dt="2026-03-16T21:38:13.964" v="7638" actId="478"/>
          <ac:picMkLst>
            <pc:docMk/>
            <pc:sldMk cId="2603823704" sldId="278"/>
            <ac:picMk id="6" creationId="{5ED4F987-3DA2-9E15-7D6F-06BF6A36F858}"/>
          </ac:picMkLst>
        </pc:picChg>
        <pc:picChg chg="add del mod">
          <ac:chgData name="Claus Brynaa" userId="419716ca-1fce-4f4b-b0f0-7bc760ca37cc" providerId="ADAL" clId="{5F3C1B86-A17E-4813-8FAD-24E9DBA3FFC2}" dt="2026-03-16T21:38:13.244" v="7637" actId="478"/>
          <ac:picMkLst>
            <pc:docMk/>
            <pc:sldMk cId="2603823704" sldId="278"/>
            <ac:picMk id="10" creationId="{6FB169F2-3809-18A3-6E49-7299125C0F4F}"/>
          </ac:picMkLst>
        </pc:picChg>
      </pc:sldChg>
      <pc:sldChg chg="delSp modSp del mod">
        <pc:chgData name="Claus Brynaa" userId="419716ca-1fce-4f4b-b0f0-7bc760ca37cc" providerId="ADAL" clId="{5F3C1B86-A17E-4813-8FAD-24E9DBA3FFC2}" dt="2026-03-17T13:54:47.020" v="16593" actId="47"/>
        <pc:sldMkLst>
          <pc:docMk/>
          <pc:sldMk cId="2366663626" sldId="279"/>
        </pc:sldMkLst>
        <pc:spChg chg="del">
          <ac:chgData name="Claus Brynaa" userId="419716ca-1fce-4f4b-b0f0-7bc760ca37cc" providerId="ADAL" clId="{5F3C1B86-A17E-4813-8FAD-24E9DBA3FFC2}" dt="2026-03-17T11:44:37.103" v="14261" actId="478"/>
          <ac:spMkLst>
            <pc:docMk/>
            <pc:sldMk cId="2366663626" sldId="279"/>
            <ac:spMk id="8" creationId="{4DB61809-ECD1-480D-BA4E-2D2B71E0AC82}"/>
          </ac:spMkLst>
        </pc:spChg>
      </pc:sldChg>
      <pc:sldChg chg="modSp mod">
        <pc:chgData name="Claus Brynaa" userId="419716ca-1fce-4f4b-b0f0-7bc760ca37cc" providerId="ADAL" clId="{5F3C1B86-A17E-4813-8FAD-24E9DBA3FFC2}" dt="2026-03-17T16:26:16.236" v="17690" actId="14100"/>
        <pc:sldMkLst>
          <pc:docMk/>
          <pc:sldMk cId="3100897380" sldId="280"/>
        </pc:sldMkLst>
        <pc:spChg chg="mod">
          <ac:chgData name="Claus Brynaa" userId="419716ca-1fce-4f4b-b0f0-7bc760ca37cc" providerId="ADAL" clId="{5F3C1B86-A17E-4813-8FAD-24E9DBA3FFC2}" dt="2026-03-17T16:26:16.236" v="17690" actId="14100"/>
          <ac:spMkLst>
            <pc:docMk/>
            <pc:sldMk cId="3100897380" sldId="280"/>
            <ac:spMk id="3" creationId="{070279AC-434A-4285-8164-85CAF7C92EED}"/>
          </ac:spMkLst>
        </pc:spChg>
        <pc:spChg chg="mod">
          <ac:chgData name="Claus Brynaa" userId="419716ca-1fce-4f4b-b0f0-7bc760ca37cc" providerId="ADAL" clId="{5F3C1B86-A17E-4813-8FAD-24E9DBA3FFC2}" dt="2026-03-11T21:22:32.393" v="2601" actId="20577"/>
          <ac:spMkLst>
            <pc:docMk/>
            <pc:sldMk cId="3100897380" sldId="280"/>
            <ac:spMk id="7" creationId="{134319D1-A731-43B3-90E2-82A0F7088A59}"/>
          </ac:spMkLst>
        </pc:spChg>
      </pc:sldChg>
      <pc:sldChg chg="addSp delSp modSp mod">
        <pc:chgData name="Claus Brynaa" userId="419716ca-1fce-4f4b-b0f0-7bc760ca37cc" providerId="ADAL" clId="{5F3C1B86-A17E-4813-8FAD-24E9DBA3FFC2}" dt="2026-03-17T11:45:18.928" v="14273" actId="478"/>
        <pc:sldMkLst>
          <pc:docMk/>
          <pc:sldMk cId="1848021475" sldId="282"/>
        </pc:sldMkLst>
        <pc:spChg chg="mod">
          <ac:chgData name="Claus Brynaa" userId="419716ca-1fce-4f4b-b0f0-7bc760ca37cc" providerId="ADAL" clId="{5F3C1B86-A17E-4813-8FAD-24E9DBA3FFC2}" dt="2026-03-17T11:35:23.969" v="13730" actId="14100"/>
          <ac:spMkLst>
            <pc:docMk/>
            <pc:sldMk cId="1848021475" sldId="282"/>
            <ac:spMk id="3" creationId="{070279AC-434A-4285-8164-85CAF7C92EED}"/>
          </ac:spMkLst>
        </pc:spChg>
        <pc:spChg chg="del">
          <ac:chgData name="Claus Brynaa" userId="419716ca-1fce-4f4b-b0f0-7bc760ca37cc" providerId="ADAL" clId="{5F3C1B86-A17E-4813-8FAD-24E9DBA3FFC2}" dt="2026-03-17T11:45:18.928" v="14273" actId="478"/>
          <ac:spMkLst>
            <pc:docMk/>
            <pc:sldMk cId="1848021475" sldId="282"/>
            <ac:spMk id="7" creationId="{76084107-CFE0-4895-93D5-88BF16C39557}"/>
          </ac:spMkLst>
        </pc:spChg>
        <pc:spChg chg="mod">
          <ac:chgData name="Claus Brynaa" userId="419716ca-1fce-4f4b-b0f0-7bc760ca37cc" providerId="ADAL" clId="{5F3C1B86-A17E-4813-8FAD-24E9DBA3FFC2}" dt="2026-03-11T21:23:55.247" v="2641" actId="20577"/>
          <ac:spMkLst>
            <pc:docMk/>
            <pc:sldMk cId="1848021475" sldId="282"/>
            <ac:spMk id="8" creationId="{EC0BEA55-D065-46B1-87FE-84C01DDAA51F}"/>
          </ac:spMkLst>
        </pc:spChg>
        <pc:picChg chg="add mod">
          <ac:chgData name="Claus Brynaa" userId="419716ca-1fce-4f4b-b0f0-7bc760ca37cc" providerId="ADAL" clId="{5F3C1B86-A17E-4813-8FAD-24E9DBA3FFC2}" dt="2026-03-17T11:35:17.490" v="13729" actId="1076"/>
          <ac:picMkLst>
            <pc:docMk/>
            <pc:sldMk cId="1848021475" sldId="282"/>
            <ac:picMk id="5" creationId="{55D55C0F-FB01-BEEC-1F82-1C33AF2A125C}"/>
          </ac:picMkLst>
        </pc:picChg>
        <pc:picChg chg="add del mod">
          <ac:chgData name="Claus Brynaa" userId="419716ca-1fce-4f4b-b0f0-7bc760ca37cc" providerId="ADAL" clId="{5F3C1B86-A17E-4813-8FAD-24E9DBA3FFC2}" dt="2026-03-17T11:31:45.113" v="13398" actId="478"/>
          <ac:picMkLst>
            <pc:docMk/>
            <pc:sldMk cId="1848021475" sldId="282"/>
            <ac:picMk id="9" creationId="{4726A29B-289E-067E-A1DC-625D97DFCA33}"/>
          </ac:picMkLst>
        </pc:picChg>
        <pc:picChg chg="add del mod">
          <ac:chgData name="Claus Brynaa" userId="419716ca-1fce-4f4b-b0f0-7bc760ca37cc" providerId="ADAL" clId="{5F3C1B86-A17E-4813-8FAD-24E9DBA3FFC2}" dt="2026-03-17T11:31:42.057" v="13397" actId="478"/>
          <ac:picMkLst>
            <pc:docMk/>
            <pc:sldMk cId="1848021475" sldId="282"/>
            <ac:picMk id="11" creationId="{3F04A78D-D2AF-A262-D038-1AB8DFBE935B}"/>
          </ac:picMkLst>
        </pc:picChg>
      </pc:sldChg>
      <pc:sldChg chg="addSp delSp modSp mod">
        <pc:chgData name="Claus Brynaa" userId="419716ca-1fce-4f4b-b0f0-7bc760ca37cc" providerId="ADAL" clId="{5F3C1B86-A17E-4813-8FAD-24E9DBA3FFC2}" dt="2026-03-17T15:11:03.832" v="17603" actId="20577"/>
        <pc:sldMkLst>
          <pc:docMk/>
          <pc:sldMk cId="3250168323" sldId="283"/>
        </pc:sldMkLst>
        <pc:spChg chg="mod">
          <ac:chgData name="Claus Brynaa" userId="419716ca-1fce-4f4b-b0f0-7bc760ca37cc" providerId="ADAL" clId="{5F3C1B86-A17E-4813-8FAD-24E9DBA3FFC2}" dt="2026-03-17T15:11:03.832" v="17603" actId="20577"/>
          <ac:spMkLst>
            <pc:docMk/>
            <pc:sldMk cId="3250168323" sldId="283"/>
            <ac:spMk id="3" creationId="{070279AC-434A-4285-8164-85CAF7C92EED}"/>
          </ac:spMkLst>
        </pc:spChg>
        <pc:spChg chg="add del mod">
          <ac:chgData name="Claus Brynaa" userId="419716ca-1fce-4f4b-b0f0-7bc760ca37cc" providerId="ADAL" clId="{5F3C1B86-A17E-4813-8FAD-24E9DBA3FFC2}" dt="2026-03-17T15:10:57.485" v="17595" actId="478"/>
          <ac:spMkLst>
            <pc:docMk/>
            <pc:sldMk cId="3250168323" sldId="283"/>
            <ac:spMk id="5" creationId="{C5397D64-C25A-BEC3-0554-FEDDF567F932}"/>
          </ac:spMkLst>
        </pc:spChg>
        <pc:spChg chg="mod">
          <ac:chgData name="Claus Brynaa" userId="419716ca-1fce-4f4b-b0f0-7bc760ca37cc" providerId="ADAL" clId="{5F3C1B86-A17E-4813-8FAD-24E9DBA3FFC2}" dt="2026-03-11T21:25:14.578" v="2675" actId="20577"/>
          <ac:spMkLst>
            <pc:docMk/>
            <pc:sldMk cId="3250168323" sldId="283"/>
            <ac:spMk id="6" creationId="{EC4CA6D4-761E-4D6C-9B41-03CB794E34C8}"/>
          </ac:spMkLst>
        </pc:spChg>
        <pc:spChg chg="del">
          <ac:chgData name="Claus Brynaa" userId="419716ca-1fce-4f4b-b0f0-7bc760ca37cc" providerId="ADAL" clId="{5F3C1B86-A17E-4813-8FAD-24E9DBA3FFC2}" dt="2026-03-17T11:45:50.691" v="14280" actId="478"/>
          <ac:spMkLst>
            <pc:docMk/>
            <pc:sldMk cId="3250168323" sldId="283"/>
            <ac:spMk id="8" creationId="{488BB3D6-7BBC-48E2-8999-8E106181D90A}"/>
          </ac:spMkLst>
        </pc:spChg>
        <pc:spChg chg="mod">
          <ac:chgData name="Claus Brynaa" userId="419716ca-1fce-4f4b-b0f0-7bc760ca37cc" providerId="ADAL" clId="{5F3C1B86-A17E-4813-8FAD-24E9DBA3FFC2}" dt="2026-03-16T22:54:43.323" v="10278" actId="20577"/>
          <ac:spMkLst>
            <pc:docMk/>
            <pc:sldMk cId="3250168323" sldId="283"/>
            <ac:spMk id="9" creationId="{691EDDF1-3D4E-27C0-3C59-1C01FABBE580}"/>
          </ac:spMkLst>
        </pc:spChg>
      </pc:sldChg>
      <pc:sldChg chg="delSp modSp mod">
        <pc:chgData name="Claus Brynaa" userId="419716ca-1fce-4f4b-b0f0-7bc760ca37cc" providerId="ADAL" clId="{5F3C1B86-A17E-4813-8FAD-24E9DBA3FFC2}" dt="2026-03-17T14:46:39.067" v="17317" actId="20577"/>
        <pc:sldMkLst>
          <pc:docMk/>
          <pc:sldMk cId="3493207291" sldId="284"/>
        </pc:sldMkLst>
        <pc:spChg chg="mod">
          <ac:chgData name="Claus Brynaa" userId="419716ca-1fce-4f4b-b0f0-7bc760ca37cc" providerId="ADAL" clId="{5F3C1B86-A17E-4813-8FAD-24E9DBA3FFC2}" dt="2026-03-11T21:28:58.832" v="2819" actId="20577"/>
          <ac:spMkLst>
            <pc:docMk/>
            <pc:sldMk cId="3493207291" sldId="284"/>
            <ac:spMk id="2" creationId="{B764C095-5536-4DBA-B616-7CA9B303BD78}"/>
          </ac:spMkLst>
        </pc:spChg>
        <pc:spChg chg="mod">
          <ac:chgData name="Claus Brynaa" userId="419716ca-1fce-4f4b-b0f0-7bc760ca37cc" providerId="ADAL" clId="{5F3C1B86-A17E-4813-8FAD-24E9DBA3FFC2}" dt="2026-03-17T14:46:39.067" v="17317" actId="20577"/>
          <ac:spMkLst>
            <pc:docMk/>
            <pc:sldMk cId="3493207291" sldId="284"/>
            <ac:spMk id="3" creationId="{981DD7A7-BEF0-E963-7145-CF693C7F28A8}"/>
          </ac:spMkLst>
        </pc:spChg>
        <pc:spChg chg="del">
          <ac:chgData name="Claus Brynaa" userId="419716ca-1fce-4f4b-b0f0-7bc760ca37cc" providerId="ADAL" clId="{5F3C1B86-A17E-4813-8FAD-24E9DBA3FFC2}" dt="2026-03-17T11:44:24.015" v="14257" actId="478"/>
          <ac:spMkLst>
            <pc:docMk/>
            <pc:sldMk cId="3493207291" sldId="284"/>
            <ac:spMk id="6" creationId="{A0CB6053-8DCD-4E48-9BEA-0429981AA7AB}"/>
          </ac:spMkLst>
        </pc:spChg>
        <pc:spChg chg="mod">
          <ac:chgData name="Claus Brynaa" userId="419716ca-1fce-4f4b-b0f0-7bc760ca37cc" providerId="ADAL" clId="{5F3C1B86-A17E-4813-8FAD-24E9DBA3FFC2}" dt="2026-03-11T21:22:52.314" v="2611" actId="20577"/>
          <ac:spMkLst>
            <pc:docMk/>
            <pc:sldMk cId="3493207291" sldId="284"/>
            <ac:spMk id="7" creationId="{134319D1-A731-43B3-90E2-82A0F7088A59}"/>
          </ac:spMkLst>
        </pc:spChg>
        <pc:graphicFrameChg chg="modGraphic">
          <ac:chgData name="Claus Brynaa" userId="419716ca-1fce-4f4b-b0f0-7bc760ca37cc" providerId="ADAL" clId="{5F3C1B86-A17E-4813-8FAD-24E9DBA3FFC2}" dt="2026-03-17T14:34:43.014" v="16775" actId="20577"/>
          <ac:graphicFrameMkLst>
            <pc:docMk/>
            <pc:sldMk cId="3493207291" sldId="284"/>
            <ac:graphicFrameMk id="8" creationId="{95B3C12F-9BD1-DEF1-9C7D-DE3F161432BB}"/>
          </ac:graphicFrameMkLst>
        </pc:graphicFrameChg>
      </pc:sldChg>
      <pc:sldChg chg="addSp delSp modSp mod">
        <pc:chgData name="Claus Brynaa" userId="419716ca-1fce-4f4b-b0f0-7bc760ca37cc" providerId="ADAL" clId="{5F3C1B86-A17E-4813-8FAD-24E9DBA3FFC2}" dt="2026-03-17T11:43:46.541" v="14250" actId="478"/>
        <pc:sldMkLst>
          <pc:docMk/>
          <pc:sldMk cId="3855497806" sldId="287"/>
        </pc:sldMkLst>
        <pc:spChg chg="mod">
          <ac:chgData name="Claus Brynaa" userId="419716ca-1fce-4f4b-b0f0-7bc760ca37cc" providerId="ADAL" clId="{5F3C1B86-A17E-4813-8FAD-24E9DBA3FFC2}" dt="2026-03-17T10:45:16.447" v="10850" actId="6549"/>
          <ac:spMkLst>
            <pc:docMk/>
            <pc:sldMk cId="3855497806" sldId="287"/>
            <ac:spMk id="3" creationId="{070279AC-434A-4285-8164-85CAF7C92EED}"/>
          </ac:spMkLst>
        </pc:spChg>
        <pc:spChg chg="mod">
          <ac:chgData name="Claus Brynaa" userId="419716ca-1fce-4f4b-b0f0-7bc760ca37cc" providerId="ADAL" clId="{5F3C1B86-A17E-4813-8FAD-24E9DBA3FFC2}" dt="2026-03-11T21:24:18.298" v="2649" actId="20577"/>
          <ac:spMkLst>
            <pc:docMk/>
            <pc:sldMk cId="3855497806" sldId="287"/>
            <ac:spMk id="6" creationId="{EC4CA6D4-761E-4D6C-9B41-03CB794E34C8}"/>
          </ac:spMkLst>
        </pc:spChg>
        <pc:spChg chg="mod">
          <ac:chgData name="Claus Brynaa" userId="419716ca-1fce-4f4b-b0f0-7bc760ca37cc" providerId="ADAL" clId="{5F3C1B86-A17E-4813-8FAD-24E9DBA3FFC2}" dt="2026-03-16T22:05:11.197" v="8729" actId="1036"/>
          <ac:spMkLst>
            <pc:docMk/>
            <pc:sldMk cId="3855497806" sldId="287"/>
            <ac:spMk id="7" creationId="{221B5A8B-D4D5-404B-BDF1-2392F760BB04}"/>
          </ac:spMkLst>
        </pc:spChg>
        <pc:spChg chg="del">
          <ac:chgData name="Claus Brynaa" userId="419716ca-1fce-4f4b-b0f0-7bc760ca37cc" providerId="ADAL" clId="{5F3C1B86-A17E-4813-8FAD-24E9DBA3FFC2}" dt="2026-03-17T11:43:46.541" v="14250" actId="478"/>
          <ac:spMkLst>
            <pc:docMk/>
            <pc:sldMk cId="3855497806" sldId="287"/>
            <ac:spMk id="8" creationId="{669B60FB-81E9-4A79-81D5-5E27FEF22039}"/>
          </ac:spMkLst>
        </pc:spChg>
        <pc:picChg chg="add del mod">
          <ac:chgData name="Claus Brynaa" userId="419716ca-1fce-4f4b-b0f0-7bc760ca37cc" providerId="ADAL" clId="{5F3C1B86-A17E-4813-8FAD-24E9DBA3FFC2}" dt="2026-03-16T21:18:07.696" v="6987" actId="478"/>
          <ac:picMkLst>
            <pc:docMk/>
            <pc:sldMk cId="3855497806" sldId="287"/>
            <ac:picMk id="9" creationId="{7C7BDF12-E374-2B89-ABD5-554BD0485FA0}"/>
          </ac:picMkLst>
        </pc:picChg>
        <pc:picChg chg="add del mod">
          <ac:chgData name="Claus Brynaa" userId="419716ca-1fce-4f4b-b0f0-7bc760ca37cc" providerId="ADAL" clId="{5F3C1B86-A17E-4813-8FAD-24E9DBA3FFC2}" dt="2026-03-16T19:51:07.446" v="5649" actId="478"/>
          <ac:picMkLst>
            <pc:docMk/>
            <pc:sldMk cId="3855497806" sldId="287"/>
            <ac:picMk id="10" creationId="{6034864D-9296-C10C-5F36-5606A66E2ED2}"/>
          </ac:picMkLst>
        </pc:picChg>
        <pc:picChg chg="add del">
          <ac:chgData name="Claus Brynaa" userId="419716ca-1fce-4f4b-b0f0-7bc760ca37cc" providerId="ADAL" clId="{5F3C1B86-A17E-4813-8FAD-24E9DBA3FFC2}" dt="2026-03-16T19:51:06.703" v="5648" actId="478"/>
          <ac:picMkLst>
            <pc:docMk/>
            <pc:sldMk cId="3855497806" sldId="287"/>
            <ac:picMk id="12" creationId="{745FE799-F4BE-826B-9F18-15B427CD4D72}"/>
          </ac:picMkLst>
        </pc:picChg>
        <pc:picChg chg="add mod">
          <ac:chgData name="Claus Brynaa" userId="419716ca-1fce-4f4b-b0f0-7bc760ca37cc" providerId="ADAL" clId="{5F3C1B86-A17E-4813-8FAD-24E9DBA3FFC2}" dt="2026-03-16T22:05:28.891" v="8732" actId="1076"/>
          <ac:picMkLst>
            <pc:docMk/>
            <pc:sldMk cId="3855497806" sldId="287"/>
            <ac:picMk id="14" creationId="{9D780090-FD23-9453-52F9-135B362D19C0}"/>
          </ac:picMkLst>
        </pc:picChg>
      </pc:sldChg>
      <pc:sldChg chg="delSp modSp mod ord">
        <pc:chgData name="Claus Brynaa" userId="419716ca-1fce-4f4b-b0f0-7bc760ca37cc" providerId="ADAL" clId="{5F3C1B86-A17E-4813-8FAD-24E9DBA3FFC2}" dt="2026-03-17T13:28:04.679" v="16303" actId="6549"/>
        <pc:sldMkLst>
          <pc:docMk/>
          <pc:sldMk cId="974431198" sldId="288"/>
        </pc:sldMkLst>
        <pc:spChg chg="mod">
          <ac:chgData name="Claus Brynaa" userId="419716ca-1fce-4f4b-b0f0-7bc760ca37cc" providerId="ADAL" clId="{5F3C1B86-A17E-4813-8FAD-24E9DBA3FFC2}" dt="2026-03-17T13:28:04.679" v="16303" actId="6549"/>
          <ac:spMkLst>
            <pc:docMk/>
            <pc:sldMk cId="974431198" sldId="288"/>
            <ac:spMk id="3" creationId="{070279AC-434A-4285-8164-85CAF7C92EED}"/>
          </ac:spMkLst>
        </pc:spChg>
        <pc:spChg chg="mod">
          <ac:chgData name="Claus Brynaa" userId="419716ca-1fce-4f4b-b0f0-7bc760ca37cc" providerId="ADAL" clId="{5F3C1B86-A17E-4813-8FAD-24E9DBA3FFC2}" dt="2026-03-11T21:24:42.082" v="2661" actId="20577"/>
          <ac:spMkLst>
            <pc:docMk/>
            <pc:sldMk cId="974431198" sldId="288"/>
            <ac:spMk id="6" creationId="{EC4CA6D4-761E-4D6C-9B41-03CB794E34C8}"/>
          </ac:spMkLst>
        </pc:spChg>
        <pc:spChg chg="del">
          <ac:chgData name="Claus Brynaa" userId="419716ca-1fce-4f4b-b0f0-7bc760ca37cc" providerId="ADAL" clId="{5F3C1B86-A17E-4813-8FAD-24E9DBA3FFC2}" dt="2026-03-17T11:43:57.775" v="14254" actId="478"/>
          <ac:spMkLst>
            <pc:docMk/>
            <pc:sldMk cId="974431198" sldId="288"/>
            <ac:spMk id="8" creationId="{488BB3D6-7BBC-48E2-8999-8E106181D90A}"/>
          </ac:spMkLst>
        </pc:spChg>
      </pc:sldChg>
      <pc:sldChg chg="delSp modSp mod ord">
        <pc:chgData name="Claus Brynaa" userId="419716ca-1fce-4f4b-b0f0-7bc760ca37cc" providerId="ADAL" clId="{5F3C1B86-A17E-4813-8FAD-24E9DBA3FFC2}" dt="2026-03-17T11:45:56.553" v="14282" actId="478"/>
        <pc:sldMkLst>
          <pc:docMk/>
          <pc:sldMk cId="1444159068" sldId="289"/>
        </pc:sldMkLst>
        <pc:spChg chg="mod">
          <ac:chgData name="Claus Brynaa" userId="419716ca-1fce-4f4b-b0f0-7bc760ca37cc" providerId="ADAL" clId="{5F3C1B86-A17E-4813-8FAD-24E9DBA3FFC2}" dt="2026-03-17T11:01:38.219" v="11612" actId="20577"/>
          <ac:spMkLst>
            <pc:docMk/>
            <pc:sldMk cId="1444159068" sldId="289"/>
            <ac:spMk id="3" creationId="{070279AC-434A-4285-8164-85CAF7C92EED}"/>
          </ac:spMkLst>
        </pc:spChg>
        <pc:spChg chg="mod">
          <ac:chgData name="Claus Brynaa" userId="419716ca-1fce-4f4b-b0f0-7bc760ca37cc" providerId="ADAL" clId="{5F3C1B86-A17E-4813-8FAD-24E9DBA3FFC2}" dt="2026-03-11T21:24:39.062" v="2659" actId="20577"/>
          <ac:spMkLst>
            <pc:docMk/>
            <pc:sldMk cId="1444159068" sldId="289"/>
            <ac:spMk id="6" creationId="{EC4CA6D4-761E-4D6C-9B41-03CB794E34C8}"/>
          </ac:spMkLst>
        </pc:spChg>
        <pc:spChg chg="del">
          <ac:chgData name="Claus Brynaa" userId="419716ca-1fce-4f4b-b0f0-7bc760ca37cc" providerId="ADAL" clId="{5F3C1B86-A17E-4813-8FAD-24E9DBA3FFC2}" dt="2026-03-17T11:45:56.553" v="14282" actId="478"/>
          <ac:spMkLst>
            <pc:docMk/>
            <pc:sldMk cId="1444159068" sldId="289"/>
            <ac:spMk id="8" creationId="{488BB3D6-7BBC-48E2-8999-8E106181D90A}"/>
          </ac:spMkLst>
        </pc:spChg>
      </pc:sldChg>
      <pc:sldChg chg="addSp delSp modSp mod ord">
        <pc:chgData name="Claus Brynaa" userId="419716ca-1fce-4f4b-b0f0-7bc760ca37cc" providerId="ADAL" clId="{5F3C1B86-A17E-4813-8FAD-24E9DBA3FFC2}" dt="2026-03-17T11:50:27.079" v="14352" actId="20577"/>
        <pc:sldMkLst>
          <pc:docMk/>
          <pc:sldMk cId="1725263372" sldId="290"/>
        </pc:sldMkLst>
        <pc:spChg chg="mod">
          <ac:chgData name="Claus Brynaa" userId="419716ca-1fce-4f4b-b0f0-7bc760ca37cc" providerId="ADAL" clId="{5F3C1B86-A17E-4813-8FAD-24E9DBA3FFC2}" dt="2026-03-17T11:50:27.079" v="14352" actId="20577"/>
          <ac:spMkLst>
            <pc:docMk/>
            <pc:sldMk cId="1725263372" sldId="290"/>
            <ac:spMk id="3" creationId="{070279AC-434A-4285-8164-85CAF7C92EED}"/>
          </ac:spMkLst>
        </pc:spChg>
        <pc:spChg chg="del">
          <ac:chgData name="Claus Brynaa" userId="419716ca-1fce-4f4b-b0f0-7bc760ca37cc" providerId="ADAL" clId="{5F3C1B86-A17E-4813-8FAD-24E9DBA3FFC2}" dt="2026-03-17T11:23:19.402" v="13048" actId="478"/>
          <ac:spMkLst>
            <pc:docMk/>
            <pc:sldMk cId="1725263372" sldId="290"/>
            <ac:spMk id="7" creationId="{76084107-CFE0-4895-93D5-88BF16C39557}"/>
          </ac:spMkLst>
        </pc:spChg>
        <pc:spChg chg="mod">
          <ac:chgData name="Claus Brynaa" userId="419716ca-1fce-4f4b-b0f0-7bc760ca37cc" providerId="ADAL" clId="{5F3C1B86-A17E-4813-8FAD-24E9DBA3FFC2}" dt="2026-03-11T21:24:00.939" v="2643" actId="20577"/>
          <ac:spMkLst>
            <pc:docMk/>
            <pc:sldMk cId="1725263372" sldId="290"/>
            <ac:spMk id="8" creationId="{EC0BEA55-D065-46B1-87FE-84C01DDAA51F}"/>
          </ac:spMkLst>
        </pc:spChg>
        <pc:picChg chg="add del mod">
          <ac:chgData name="Claus Brynaa" userId="419716ca-1fce-4f4b-b0f0-7bc760ca37cc" providerId="ADAL" clId="{5F3C1B86-A17E-4813-8FAD-24E9DBA3FFC2}" dt="2026-03-17T11:12:13.936" v="12645" actId="478"/>
          <ac:picMkLst>
            <pc:docMk/>
            <pc:sldMk cId="1725263372" sldId="290"/>
            <ac:picMk id="6" creationId="{253DB732-DC17-B022-617D-2DBAE77A708E}"/>
          </ac:picMkLst>
        </pc:picChg>
        <pc:picChg chg="add mod">
          <ac:chgData name="Claus Brynaa" userId="419716ca-1fce-4f4b-b0f0-7bc760ca37cc" providerId="ADAL" clId="{5F3C1B86-A17E-4813-8FAD-24E9DBA3FFC2}" dt="2026-03-17T11:23:17.499" v="13047" actId="1076"/>
          <ac:picMkLst>
            <pc:docMk/>
            <pc:sldMk cId="1725263372" sldId="290"/>
            <ac:picMk id="10" creationId="{BB98DA84-FC1B-C3FF-F68E-B91A877A5387}"/>
          </ac:picMkLst>
        </pc:picChg>
        <pc:picChg chg="add del mod">
          <ac:chgData name="Claus Brynaa" userId="419716ca-1fce-4f4b-b0f0-7bc760ca37cc" providerId="ADAL" clId="{5F3C1B86-A17E-4813-8FAD-24E9DBA3FFC2}" dt="2026-03-17T11:12:14.614" v="12646" actId="478"/>
          <ac:picMkLst>
            <pc:docMk/>
            <pc:sldMk cId="1725263372" sldId="290"/>
            <ac:picMk id="11" creationId="{8CAEFB16-61A4-2DD1-85EE-3FF1229B2752}"/>
          </ac:picMkLst>
        </pc:picChg>
      </pc:sldChg>
      <pc:sldChg chg="addSp delSp modSp mod">
        <pc:chgData name="Claus Brynaa" userId="419716ca-1fce-4f4b-b0f0-7bc760ca37cc" providerId="ADAL" clId="{5F3C1B86-A17E-4813-8FAD-24E9DBA3FFC2}" dt="2026-03-17T15:11:36.433" v="17604" actId="20577"/>
        <pc:sldMkLst>
          <pc:docMk/>
          <pc:sldMk cId="3004530693" sldId="293"/>
        </pc:sldMkLst>
        <pc:spChg chg="mod">
          <ac:chgData name="Claus Brynaa" userId="419716ca-1fce-4f4b-b0f0-7bc760ca37cc" providerId="ADAL" clId="{5F3C1B86-A17E-4813-8FAD-24E9DBA3FFC2}" dt="2026-03-17T15:11:36.433" v="17604" actId="20577"/>
          <ac:spMkLst>
            <pc:docMk/>
            <pc:sldMk cId="3004530693" sldId="293"/>
            <ac:spMk id="3" creationId="{070279AC-434A-4285-8164-85CAF7C92EED}"/>
          </ac:spMkLst>
        </pc:spChg>
        <pc:spChg chg="add del mod">
          <ac:chgData name="Claus Brynaa" userId="419716ca-1fce-4f4b-b0f0-7bc760ca37cc" providerId="ADAL" clId="{5F3C1B86-A17E-4813-8FAD-24E9DBA3FFC2}" dt="2026-03-17T15:00:08.470" v="17501" actId="478"/>
          <ac:spMkLst>
            <pc:docMk/>
            <pc:sldMk cId="3004530693" sldId="293"/>
            <ac:spMk id="5" creationId="{8CDBF8B3-D962-5C03-206B-BA860E17A097}"/>
          </ac:spMkLst>
        </pc:spChg>
        <pc:spChg chg="mod">
          <ac:chgData name="Claus Brynaa" userId="419716ca-1fce-4f4b-b0f0-7bc760ca37cc" providerId="ADAL" clId="{5F3C1B86-A17E-4813-8FAD-24E9DBA3FFC2}" dt="2026-03-11T21:24:48.356" v="2665" actId="20577"/>
          <ac:spMkLst>
            <pc:docMk/>
            <pc:sldMk cId="3004530693" sldId="293"/>
            <ac:spMk id="6" creationId="{EC4CA6D4-761E-4D6C-9B41-03CB794E34C8}"/>
          </ac:spMkLst>
        </pc:spChg>
        <pc:spChg chg="del">
          <ac:chgData name="Claus Brynaa" userId="419716ca-1fce-4f4b-b0f0-7bc760ca37cc" providerId="ADAL" clId="{5F3C1B86-A17E-4813-8FAD-24E9DBA3FFC2}" dt="2026-03-17T11:46:03.435" v="14284" actId="478"/>
          <ac:spMkLst>
            <pc:docMk/>
            <pc:sldMk cId="3004530693" sldId="293"/>
            <ac:spMk id="8" creationId="{488BB3D6-7BBC-48E2-8999-8E106181D90A}"/>
          </ac:spMkLst>
        </pc:spChg>
        <pc:spChg chg="add del mod">
          <ac:chgData name="Claus Brynaa" userId="419716ca-1fce-4f4b-b0f0-7bc760ca37cc" providerId="ADAL" clId="{5F3C1B86-A17E-4813-8FAD-24E9DBA3FFC2}" dt="2026-03-17T15:01:41.496" v="17525" actId="478"/>
          <ac:spMkLst>
            <pc:docMk/>
            <pc:sldMk cId="3004530693" sldId="293"/>
            <ac:spMk id="9" creationId="{5FB99F4C-6492-90AB-FFC1-51FA274EB868}"/>
          </ac:spMkLst>
        </pc:spChg>
        <pc:spChg chg="add del mod">
          <ac:chgData name="Claus Brynaa" userId="419716ca-1fce-4f4b-b0f0-7bc760ca37cc" providerId="ADAL" clId="{5F3C1B86-A17E-4813-8FAD-24E9DBA3FFC2}" dt="2026-03-17T15:01:38.550" v="17524" actId="478"/>
          <ac:spMkLst>
            <pc:docMk/>
            <pc:sldMk cId="3004530693" sldId="293"/>
            <ac:spMk id="11" creationId="{F02BA21D-4DCF-4462-B224-E4054585F438}"/>
          </ac:spMkLst>
        </pc:spChg>
      </pc:sldChg>
      <pc:sldChg chg="delSp modSp mod">
        <pc:chgData name="Claus Brynaa" userId="419716ca-1fce-4f4b-b0f0-7bc760ca37cc" providerId="ADAL" clId="{5F3C1B86-A17E-4813-8FAD-24E9DBA3FFC2}" dt="2026-03-17T11:44:44.935" v="14263" actId="478"/>
        <pc:sldMkLst>
          <pc:docMk/>
          <pc:sldMk cId="511219448" sldId="294"/>
        </pc:sldMkLst>
        <pc:spChg chg="mod">
          <ac:chgData name="Claus Brynaa" userId="419716ca-1fce-4f4b-b0f0-7bc760ca37cc" providerId="ADAL" clId="{5F3C1B86-A17E-4813-8FAD-24E9DBA3FFC2}" dt="2026-03-11T21:45:19.112" v="3032" actId="20577"/>
          <ac:spMkLst>
            <pc:docMk/>
            <pc:sldMk cId="511219448" sldId="294"/>
            <ac:spMk id="3" creationId="{070279AC-434A-4285-8164-85CAF7C92EED}"/>
          </ac:spMkLst>
        </pc:spChg>
        <pc:spChg chg="del">
          <ac:chgData name="Claus Brynaa" userId="419716ca-1fce-4f4b-b0f0-7bc760ca37cc" providerId="ADAL" clId="{5F3C1B86-A17E-4813-8FAD-24E9DBA3FFC2}" dt="2026-03-17T11:44:44.935" v="14263" actId="478"/>
          <ac:spMkLst>
            <pc:docMk/>
            <pc:sldMk cId="511219448" sldId="294"/>
            <ac:spMk id="5" creationId="{B7DA1B2B-A918-E883-8B18-AE3F6A504CF2}"/>
          </ac:spMkLst>
        </pc:spChg>
        <pc:spChg chg="mod">
          <ac:chgData name="Claus Brynaa" userId="419716ca-1fce-4f4b-b0f0-7bc760ca37cc" providerId="ADAL" clId="{5F3C1B86-A17E-4813-8FAD-24E9DBA3FFC2}" dt="2026-03-11T21:23:28.695" v="2627" actId="20577"/>
          <ac:spMkLst>
            <pc:docMk/>
            <pc:sldMk cId="511219448" sldId="294"/>
            <ac:spMk id="7" creationId="{F0EF8B2A-091F-4643-A3CB-8FD479932EE4}"/>
          </ac:spMkLst>
        </pc:spChg>
      </pc:sldChg>
      <pc:sldChg chg="addSp delSp modSp mod">
        <pc:chgData name="Claus Brynaa" userId="419716ca-1fce-4f4b-b0f0-7bc760ca37cc" providerId="ADAL" clId="{5F3C1B86-A17E-4813-8FAD-24E9DBA3FFC2}" dt="2026-03-17T15:10:50.326" v="17594" actId="478"/>
        <pc:sldMkLst>
          <pc:docMk/>
          <pc:sldMk cId="1112359240" sldId="297"/>
        </pc:sldMkLst>
        <pc:spChg chg="mod">
          <ac:chgData name="Claus Brynaa" userId="419716ca-1fce-4f4b-b0f0-7bc760ca37cc" providerId="ADAL" clId="{5F3C1B86-A17E-4813-8FAD-24E9DBA3FFC2}" dt="2026-03-17T14:32:41.893" v="16714" actId="6549"/>
          <ac:spMkLst>
            <pc:docMk/>
            <pc:sldMk cId="1112359240" sldId="297"/>
            <ac:spMk id="3" creationId="{070279AC-434A-4285-8164-85CAF7C92EED}"/>
          </ac:spMkLst>
        </pc:spChg>
        <pc:spChg chg="add del mod">
          <ac:chgData name="Claus Brynaa" userId="419716ca-1fce-4f4b-b0f0-7bc760ca37cc" providerId="ADAL" clId="{5F3C1B86-A17E-4813-8FAD-24E9DBA3FFC2}" dt="2026-03-17T14:32:46.126" v="16715" actId="478"/>
          <ac:spMkLst>
            <pc:docMk/>
            <pc:sldMk cId="1112359240" sldId="297"/>
            <ac:spMk id="5" creationId="{0123E119-AC21-EE9B-E773-05632D0CAA80}"/>
          </ac:spMkLst>
        </pc:spChg>
        <pc:spChg chg="mod">
          <ac:chgData name="Claus Brynaa" userId="419716ca-1fce-4f4b-b0f0-7bc760ca37cc" providerId="ADAL" clId="{5F3C1B86-A17E-4813-8FAD-24E9DBA3FFC2}" dt="2026-03-11T21:24:31.257" v="2655" actId="20577"/>
          <ac:spMkLst>
            <pc:docMk/>
            <pc:sldMk cId="1112359240" sldId="297"/>
            <ac:spMk id="6" creationId="{EC4CA6D4-761E-4D6C-9B41-03CB794E34C8}"/>
          </ac:spMkLst>
        </pc:spChg>
        <pc:spChg chg="del">
          <ac:chgData name="Claus Brynaa" userId="419716ca-1fce-4f4b-b0f0-7bc760ca37cc" providerId="ADAL" clId="{5F3C1B86-A17E-4813-8FAD-24E9DBA3FFC2}" dt="2026-03-17T11:45:53.752" v="14281" actId="478"/>
          <ac:spMkLst>
            <pc:docMk/>
            <pc:sldMk cId="1112359240" sldId="297"/>
            <ac:spMk id="8" creationId="{488BB3D6-7BBC-48E2-8999-8E106181D90A}"/>
          </ac:spMkLst>
        </pc:spChg>
        <pc:picChg chg="add del mod">
          <ac:chgData name="Claus Brynaa" userId="419716ca-1fce-4f4b-b0f0-7bc760ca37cc" providerId="ADAL" clId="{5F3C1B86-A17E-4813-8FAD-24E9DBA3FFC2}" dt="2026-03-17T15:10:50.326" v="17594" actId="478"/>
          <ac:picMkLst>
            <pc:docMk/>
            <pc:sldMk cId="1112359240" sldId="297"/>
            <ac:picMk id="7" creationId="{AD903D4C-C7F6-8540-7BE2-02D4E8BC5B9E}"/>
          </ac:picMkLst>
        </pc:picChg>
      </pc:sldChg>
      <pc:sldChg chg="delSp modSp mod ord">
        <pc:chgData name="Claus Brynaa" userId="419716ca-1fce-4f4b-b0f0-7bc760ca37cc" providerId="ADAL" clId="{5F3C1B86-A17E-4813-8FAD-24E9DBA3FFC2}" dt="2026-03-17T13:24:26.674" v="16137" actId="20577"/>
        <pc:sldMkLst>
          <pc:docMk/>
          <pc:sldMk cId="2205343624" sldId="298"/>
        </pc:sldMkLst>
        <pc:spChg chg="mod">
          <ac:chgData name="Claus Brynaa" userId="419716ca-1fce-4f4b-b0f0-7bc760ca37cc" providerId="ADAL" clId="{5F3C1B86-A17E-4813-8FAD-24E9DBA3FFC2}" dt="2026-03-17T13:24:26.674" v="16137" actId="20577"/>
          <ac:spMkLst>
            <pc:docMk/>
            <pc:sldMk cId="2205343624" sldId="298"/>
            <ac:spMk id="3" creationId="{070279AC-434A-4285-8164-85CAF7C92EED}"/>
          </ac:spMkLst>
        </pc:spChg>
        <pc:spChg chg="mod">
          <ac:chgData name="Claus Brynaa" userId="419716ca-1fce-4f4b-b0f0-7bc760ca37cc" providerId="ADAL" clId="{5F3C1B86-A17E-4813-8FAD-24E9DBA3FFC2}" dt="2026-03-11T21:24:22.454" v="2651" actId="20577"/>
          <ac:spMkLst>
            <pc:docMk/>
            <pc:sldMk cId="2205343624" sldId="298"/>
            <ac:spMk id="6" creationId="{EC4CA6D4-761E-4D6C-9B41-03CB794E34C8}"/>
          </ac:spMkLst>
        </pc:spChg>
        <pc:spChg chg="del mod">
          <ac:chgData name="Claus Brynaa" userId="419716ca-1fce-4f4b-b0f0-7bc760ca37cc" providerId="ADAL" clId="{5F3C1B86-A17E-4813-8FAD-24E9DBA3FFC2}" dt="2026-03-17T11:44:01.840" v="14255" actId="478"/>
          <ac:spMkLst>
            <pc:docMk/>
            <pc:sldMk cId="2205343624" sldId="298"/>
            <ac:spMk id="8" creationId="{669B60FB-81E9-4A79-81D5-5E27FEF22039}"/>
          </ac:spMkLst>
        </pc:spChg>
      </pc:sldChg>
      <pc:sldChg chg="modSp mod ord">
        <pc:chgData name="Claus Brynaa" userId="419716ca-1fce-4f4b-b0f0-7bc760ca37cc" providerId="ADAL" clId="{5F3C1B86-A17E-4813-8FAD-24E9DBA3FFC2}" dt="2026-03-17T14:47:06.777" v="17319"/>
        <pc:sldMkLst>
          <pc:docMk/>
          <pc:sldMk cId="2550118531" sldId="299"/>
        </pc:sldMkLst>
        <pc:spChg chg="mod">
          <ac:chgData name="Claus Brynaa" userId="419716ca-1fce-4f4b-b0f0-7bc760ca37cc" providerId="ADAL" clId="{5F3C1B86-A17E-4813-8FAD-24E9DBA3FFC2}" dt="2026-03-11T21:22:36.142" v="2603" actId="20577"/>
          <ac:spMkLst>
            <pc:docMk/>
            <pc:sldMk cId="2550118531" sldId="299"/>
            <ac:spMk id="7" creationId="{134319D1-A731-43B3-90E2-82A0F7088A59}"/>
          </ac:spMkLst>
        </pc:spChg>
        <pc:picChg chg="mod">
          <ac:chgData name="Claus Brynaa" userId="419716ca-1fce-4f4b-b0f0-7bc760ca37cc" providerId="ADAL" clId="{5F3C1B86-A17E-4813-8FAD-24E9DBA3FFC2}" dt="2026-03-17T11:47:47.306" v="14337" actId="1037"/>
          <ac:picMkLst>
            <pc:docMk/>
            <pc:sldMk cId="2550118531" sldId="299"/>
            <ac:picMk id="6" creationId="{D5B8A8E7-1181-42A7-B8B5-7B3500AFA26A}"/>
          </ac:picMkLst>
        </pc:picChg>
      </pc:sldChg>
      <pc:sldChg chg="delSp modSp mod">
        <pc:chgData name="Claus Brynaa" userId="419716ca-1fce-4f4b-b0f0-7bc760ca37cc" providerId="ADAL" clId="{5F3C1B86-A17E-4813-8FAD-24E9DBA3FFC2}" dt="2026-03-17T11:44:52.015" v="14265" actId="478"/>
        <pc:sldMkLst>
          <pc:docMk/>
          <pc:sldMk cId="3993138222" sldId="301"/>
        </pc:sldMkLst>
        <pc:spChg chg="mod">
          <ac:chgData name="Claus Brynaa" userId="419716ca-1fce-4f4b-b0f0-7bc760ca37cc" providerId="ADAL" clId="{5F3C1B86-A17E-4813-8FAD-24E9DBA3FFC2}" dt="2026-03-11T22:33:05.042" v="3663" actId="404"/>
          <ac:spMkLst>
            <pc:docMk/>
            <pc:sldMk cId="3993138222" sldId="301"/>
            <ac:spMk id="3" creationId="{D43A4CA2-943D-0F9A-A99E-98B9A8E7E44A}"/>
          </ac:spMkLst>
        </pc:spChg>
        <pc:spChg chg="mod">
          <ac:chgData name="Claus Brynaa" userId="419716ca-1fce-4f4b-b0f0-7bc760ca37cc" providerId="ADAL" clId="{5F3C1B86-A17E-4813-8FAD-24E9DBA3FFC2}" dt="2026-03-11T21:23:37.606" v="2631" actId="20577"/>
          <ac:spMkLst>
            <pc:docMk/>
            <pc:sldMk cId="3993138222" sldId="301"/>
            <ac:spMk id="7" creationId="{AA8A6309-E9FB-04E1-C997-93CC62FF30E1}"/>
          </ac:spMkLst>
        </pc:spChg>
        <pc:spChg chg="del">
          <ac:chgData name="Claus Brynaa" userId="419716ca-1fce-4f4b-b0f0-7bc760ca37cc" providerId="ADAL" clId="{5F3C1B86-A17E-4813-8FAD-24E9DBA3FFC2}" dt="2026-03-17T11:44:52.015" v="14265" actId="478"/>
          <ac:spMkLst>
            <pc:docMk/>
            <pc:sldMk cId="3993138222" sldId="301"/>
            <ac:spMk id="8" creationId="{5E55D397-27C4-152D-D474-FDF38F77AB16}"/>
          </ac:spMkLst>
        </pc:spChg>
      </pc:sldChg>
      <pc:sldChg chg="addSp delSp modSp mod">
        <pc:chgData name="Claus Brynaa" userId="419716ca-1fce-4f4b-b0f0-7bc760ca37cc" providerId="ADAL" clId="{5F3C1B86-A17E-4813-8FAD-24E9DBA3FFC2}" dt="2026-03-17T13:55:09.796" v="16594" actId="1076"/>
        <pc:sldMkLst>
          <pc:docMk/>
          <pc:sldMk cId="3054411946" sldId="303"/>
        </pc:sldMkLst>
        <pc:spChg chg="mod">
          <ac:chgData name="Claus Brynaa" userId="419716ca-1fce-4f4b-b0f0-7bc760ca37cc" providerId="ADAL" clId="{5F3C1B86-A17E-4813-8FAD-24E9DBA3FFC2}" dt="2026-03-16T21:36:09.264" v="7614" actId="20577"/>
          <ac:spMkLst>
            <pc:docMk/>
            <pc:sldMk cId="3054411946" sldId="303"/>
            <ac:spMk id="3" creationId="{82FE3CF4-70C9-276D-9C74-E88FF41BFA66}"/>
          </ac:spMkLst>
        </pc:spChg>
        <pc:spChg chg="del">
          <ac:chgData name="Claus Brynaa" userId="419716ca-1fce-4f4b-b0f0-7bc760ca37cc" providerId="ADAL" clId="{5F3C1B86-A17E-4813-8FAD-24E9DBA3FFC2}" dt="2026-03-17T11:46:28.208" v="14288" actId="478"/>
          <ac:spMkLst>
            <pc:docMk/>
            <pc:sldMk cId="3054411946" sldId="303"/>
            <ac:spMk id="5" creationId="{1862CED4-B53F-8C5C-FCCF-F01FA5631B3E}"/>
          </ac:spMkLst>
        </pc:spChg>
        <pc:spChg chg="mod">
          <ac:chgData name="Claus Brynaa" userId="419716ca-1fce-4f4b-b0f0-7bc760ca37cc" providerId="ADAL" clId="{5F3C1B86-A17E-4813-8FAD-24E9DBA3FFC2}" dt="2026-03-11T21:23:04.934" v="2617" actId="20577"/>
          <ac:spMkLst>
            <pc:docMk/>
            <pc:sldMk cId="3054411946" sldId="303"/>
            <ac:spMk id="7" creationId="{064C3641-5846-4953-08A6-BE5DFD1E37B0}"/>
          </ac:spMkLst>
        </pc:spChg>
        <pc:picChg chg="add del mod">
          <ac:chgData name="Claus Brynaa" userId="419716ca-1fce-4f4b-b0f0-7bc760ca37cc" providerId="ADAL" clId="{5F3C1B86-A17E-4813-8FAD-24E9DBA3FFC2}" dt="2026-03-16T19:41:57.315" v="5580" actId="478"/>
          <ac:picMkLst>
            <pc:docMk/>
            <pc:sldMk cId="3054411946" sldId="303"/>
            <ac:picMk id="8" creationId="{662109DA-7A8A-71A2-3BBE-FAE1A046DC11}"/>
          </ac:picMkLst>
        </pc:picChg>
        <pc:picChg chg="add del">
          <ac:chgData name="Claus Brynaa" userId="419716ca-1fce-4f4b-b0f0-7bc760ca37cc" providerId="ADAL" clId="{5F3C1B86-A17E-4813-8FAD-24E9DBA3FFC2}" dt="2026-03-16T19:44:33.262" v="5603" actId="478"/>
          <ac:picMkLst>
            <pc:docMk/>
            <pc:sldMk cId="3054411946" sldId="303"/>
            <ac:picMk id="10" creationId="{64DEB9F1-F0B6-F51B-F0CF-81A7B6EB1744}"/>
          </ac:picMkLst>
        </pc:picChg>
        <pc:picChg chg="add mod">
          <ac:chgData name="Claus Brynaa" userId="419716ca-1fce-4f4b-b0f0-7bc760ca37cc" providerId="ADAL" clId="{5F3C1B86-A17E-4813-8FAD-24E9DBA3FFC2}" dt="2026-03-17T13:55:09.796" v="16594" actId="1076"/>
          <ac:picMkLst>
            <pc:docMk/>
            <pc:sldMk cId="3054411946" sldId="303"/>
            <ac:picMk id="12" creationId="{00A74D5B-84FC-DCE6-D255-BCA564F03B4A}"/>
          </ac:picMkLst>
        </pc:picChg>
      </pc:sldChg>
      <pc:sldChg chg="addSp delSp modSp mod">
        <pc:chgData name="Claus Brynaa" userId="419716ca-1fce-4f4b-b0f0-7bc760ca37cc" providerId="ADAL" clId="{5F3C1B86-A17E-4813-8FAD-24E9DBA3FFC2}" dt="2026-03-17T14:44:30.363" v="17306" actId="20577"/>
        <pc:sldMkLst>
          <pc:docMk/>
          <pc:sldMk cId="3381350861" sldId="304"/>
        </pc:sldMkLst>
        <pc:spChg chg="mod">
          <ac:chgData name="Claus Brynaa" userId="419716ca-1fce-4f4b-b0f0-7bc760ca37cc" providerId="ADAL" clId="{5F3C1B86-A17E-4813-8FAD-24E9DBA3FFC2}" dt="2026-03-17T14:44:30.363" v="17306" actId="20577"/>
          <ac:spMkLst>
            <pc:docMk/>
            <pc:sldMk cId="3381350861" sldId="304"/>
            <ac:spMk id="3" creationId="{9D4139C6-8AC5-D1C8-5023-E2B58BA64DED}"/>
          </ac:spMkLst>
        </pc:spChg>
        <pc:spChg chg="add del mod">
          <ac:chgData name="Claus Brynaa" userId="419716ca-1fce-4f4b-b0f0-7bc760ca37cc" providerId="ADAL" clId="{5F3C1B86-A17E-4813-8FAD-24E9DBA3FFC2}" dt="2026-03-17T14:35:33.667" v="16776" actId="478"/>
          <ac:spMkLst>
            <pc:docMk/>
            <pc:sldMk cId="3381350861" sldId="304"/>
            <ac:spMk id="5" creationId="{D809B937-5735-9481-9E6E-62B4CECD63B7}"/>
          </ac:spMkLst>
        </pc:spChg>
        <pc:spChg chg="mod">
          <ac:chgData name="Claus Brynaa" userId="419716ca-1fce-4f4b-b0f0-7bc760ca37cc" providerId="ADAL" clId="{5F3C1B86-A17E-4813-8FAD-24E9DBA3FFC2}" dt="2026-03-11T21:24:51.879" v="2667" actId="20577"/>
          <ac:spMkLst>
            <pc:docMk/>
            <pc:sldMk cId="3381350861" sldId="304"/>
            <ac:spMk id="6" creationId="{2D6C79AB-5368-1548-A8B0-6A0A3F0F1F64}"/>
          </ac:spMkLst>
        </pc:spChg>
        <pc:spChg chg="del">
          <ac:chgData name="Claus Brynaa" userId="419716ca-1fce-4f4b-b0f0-7bc760ca37cc" providerId="ADAL" clId="{5F3C1B86-A17E-4813-8FAD-24E9DBA3FFC2}" dt="2026-03-17T11:46:06.580" v="14285" actId="478"/>
          <ac:spMkLst>
            <pc:docMk/>
            <pc:sldMk cId="3381350861" sldId="304"/>
            <ac:spMk id="8" creationId="{133E7900-A816-4CD5-5FA4-5317A804F679}"/>
          </ac:spMkLst>
        </pc:spChg>
      </pc:sldChg>
      <pc:sldChg chg="delSp modSp mod">
        <pc:chgData name="Claus Brynaa" userId="419716ca-1fce-4f4b-b0f0-7bc760ca37cc" providerId="ADAL" clId="{5F3C1B86-A17E-4813-8FAD-24E9DBA3FFC2}" dt="2026-03-17T13:32:03.706" v="16446" actId="6549"/>
        <pc:sldMkLst>
          <pc:docMk/>
          <pc:sldMk cId="3919317234" sldId="305"/>
        </pc:sldMkLst>
        <pc:spChg chg="mod">
          <ac:chgData name="Claus Brynaa" userId="419716ca-1fce-4f4b-b0f0-7bc760ca37cc" providerId="ADAL" clId="{5F3C1B86-A17E-4813-8FAD-24E9DBA3FFC2}" dt="2026-03-17T13:32:03.706" v="16446" actId="6549"/>
          <ac:spMkLst>
            <pc:docMk/>
            <pc:sldMk cId="3919317234" sldId="305"/>
            <ac:spMk id="3" creationId="{615F0A78-27B9-2CDB-9DAA-84C9CAA75F36}"/>
          </ac:spMkLst>
        </pc:spChg>
        <pc:spChg chg="mod">
          <ac:chgData name="Claus Brynaa" userId="419716ca-1fce-4f4b-b0f0-7bc760ca37cc" providerId="ADAL" clId="{5F3C1B86-A17E-4813-8FAD-24E9DBA3FFC2}" dt="2026-03-11T21:24:45.073" v="2663" actId="20577"/>
          <ac:spMkLst>
            <pc:docMk/>
            <pc:sldMk cId="3919317234" sldId="305"/>
            <ac:spMk id="6" creationId="{01D6513E-42BD-2122-4CED-402B644E0875}"/>
          </ac:spMkLst>
        </pc:spChg>
        <pc:spChg chg="del">
          <ac:chgData name="Claus Brynaa" userId="419716ca-1fce-4f4b-b0f0-7bc760ca37cc" providerId="ADAL" clId="{5F3C1B86-A17E-4813-8FAD-24E9DBA3FFC2}" dt="2026-03-17T11:46:00.566" v="14283" actId="478"/>
          <ac:spMkLst>
            <pc:docMk/>
            <pc:sldMk cId="3919317234" sldId="305"/>
            <ac:spMk id="8" creationId="{5284CE29-FD1B-4C59-C1E9-E5C092379549}"/>
          </ac:spMkLst>
        </pc:spChg>
        <pc:picChg chg="del">
          <ac:chgData name="Claus Brynaa" userId="419716ca-1fce-4f4b-b0f0-7bc760ca37cc" providerId="ADAL" clId="{5F3C1B86-A17E-4813-8FAD-24E9DBA3FFC2}" dt="2026-03-16T22:20:55.087" v="9169" actId="478"/>
          <ac:picMkLst>
            <pc:docMk/>
            <pc:sldMk cId="3919317234" sldId="305"/>
            <ac:picMk id="7" creationId="{F2D939A7-6169-C828-9B38-1C3973B7AD1B}"/>
          </ac:picMkLst>
        </pc:picChg>
      </pc:sldChg>
      <pc:sldChg chg="addSp delSp modSp mod">
        <pc:chgData name="Claus Brynaa" userId="419716ca-1fce-4f4b-b0f0-7bc760ca37cc" providerId="ADAL" clId="{5F3C1B86-A17E-4813-8FAD-24E9DBA3FFC2}" dt="2026-03-17T11:52:33.005" v="14561" actId="1076"/>
        <pc:sldMkLst>
          <pc:docMk/>
          <pc:sldMk cId="4276051169" sldId="306"/>
        </pc:sldMkLst>
        <pc:spChg chg="mod">
          <ac:chgData name="Claus Brynaa" userId="419716ca-1fce-4f4b-b0f0-7bc760ca37cc" providerId="ADAL" clId="{5F3C1B86-A17E-4813-8FAD-24E9DBA3FFC2}" dt="2026-03-17T11:52:22.318" v="14556" actId="20577"/>
          <ac:spMkLst>
            <pc:docMk/>
            <pc:sldMk cId="4276051169" sldId="306"/>
            <ac:spMk id="3" creationId="{3E338312-DC25-E0D0-A710-7C696E17268A}"/>
          </ac:spMkLst>
        </pc:spChg>
        <pc:spChg chg="mod">
          <ac:chgData name="Claus Brynaa" userId="419716ca-1fce-4f4b-b0f0-7bc760ca37cc" providerId="ADAL" clId="{5F3C1B86-A17E-4813-8FAD-24E9DBA3FFC2}" dt="2026-03-11T21:25:28.082" v="2677" actId="20577"/>
          <ac:spMkLst>
            <pc:docMk/>
            <pc:sldMk cId="4276051169" sldId="306"/>
            <ac:spMk id="8" creationId="{6C967B34-19AC-7EA6-7C23-697B45BA1E23}"/>
          </ac:spMkLst>
        </pc:spChg>
        <pc:spChg chg="add mod">
          <ac:chgData name="Claus Brynaa" userId="419716ca-1fce-4f4b-b0f0-7bc760ca37cc" providerId="ADAL" clId="{5F3C1B86-A17E-4813-8FAD-24E9DBA3FFC2}" dt="2026-03-17T11:29:22.303" v="13312" actId="20577"/>
          <ac:spMkLst>
            <pc:docMk/>
            <pc:sldMk cId="4276051169" sldId="306"/>
            <ac:spMk id="14" creationId="{54471B3B-4E2C-C0EC-55DF-E21FE27A9255}"/>
          </ac:spMkLst>
        </pc:spChg>
        <pc:picChg chg="add mod">
          <ac:chgData name="Claus Brynaa" userId="419716ca-1fce-4f4b-b0f0-7bc760ca37cc" providerId="ADAL" clId="{5F3C1B86-A17E-4813-8FAD-24E9DBA3FFC2}" dt="2026-03-17T11:52:33.005" v="14561" actId="1076"/>
          <ac:picMkLst>
            <pc:docMk/>
            <pc:sldMk cId="4276051169" sldId="306"/>
            <ac:picMk id="6" creationId="{569CBF7B-F6B1-F6B6-98DD-DE73821A2D80}"/>
          </ac:picMkLst>
        </pc:picChg>
        <pc:picChg chg="add mod">
          <ac:chgData name="Claus Brynaa" userId="419716ca-1fce-4f4b-b0f0-7bc760ca37cc" providerId="ADAL" clId="{5F3C1B86-A17E-4813-8FAD-24E9DBA3FFC2}" dt="2026-03-16T23:10:11.712" v="10833" actId="1076"/>
          <ac:picMkLst>
            <pc:docMk/>
            <pc:sldMk cId="4276051169" sldId="306"/>
            <ac:picMk id="10" creationId="{05729F28-6E6F-8722-1F21-37D51BC0A624}"/>
          </ac:picMkLst>
        </pc:picChg>
        <pc:picChg chg="add mod">
          <ac:chgData name="Claus Brynaa" userId="419716ca-1fce-4f4b-b0f0-7bc760ca37cc" providerId="ADAL" clId="{5F3C1B86-A17E-4813-8FAD-24E9DBA3FFC2}" dt="2026-03-17T11:52:27.621" v="14558" actId="1076"/>
          <ac:picMkLst>
            <pc:docMk/>
            <pc:sldMk cId="4276051169" sldId="306"/>
            <ac:picMk id="11" creationId="{A02D908B-C7D3-BAC4-07CF-1BED636FDF62}"/>
          </ac:picMkLst>
        </pc:picChg>
        <pc:picChg chg="add mod">
          <ac:chgData name="Claus Brynaa" userId="419716ca-1fce-4f4b-b0f0-7bc760ca37cc" providerId="ADAL" clId="{5F3C1B86-A17E-4813-8FAD-24E9DBA3FFC2}" dt="2026-03-17T11:52:30.475" v="14560" actId="1076"/>
          <ac:picMkLst>
            <pc:docMk/>
            <pc:sldMk cId="4276051169" sldId="306"/>
            <ac:picMk id="12" creationId="{20F948C3-4823-5A9C-D248-C05586BA9330}"/>
          </ac:picMkLst>
        </pc:picChg>
      </pc:sldChg>
      <pc:sldChg chg="delSp modSp mod ord">
        <pc:chgData name="Claus Brynaa" userId="419716ca-1fce-4f4b-b0f0-7bc760ca37cc" providerId="ADAL" clId="{5F3C1B86-A17E-4813-8FAD-24E9DBA3FFC2}" dt="2026-03-17T11:45:47.256" v="14279" actId="478"/>
        <pc:sldMkLst>
          <pc:docMk/>
          <pc:sldMk cId="4208815262" sldId="307"/>
        </pc:sldMkLst>
        <pc:spChg chg="mod">
          <ac:chgData name="Claus Brynaa" userId="419716ca-1fce-4f4b-b0f0-7bc760ca37cc" providerId="ADAL" clId="{5F3C1B86-A17E-4813-8FAD-24E9DBA3FFC2}" dt="2026-03-17T10:54:47.338" v="11269" actId="20577"/>
          <ac:spMkLst>
            <pc:docMk/>
            <pc:sldMk cId="4208815262" sldId="307"/>
            <ac:spMk id="3" creationId="{573D1A30-F0CB-FE45-9B52-2FA86A862900}"/>
          </ac:spMkLst>
        </pc:spChg>
        <pc:spChg chg="mod">
          <ac:chgData name="Claus Brynaa" userId="419716ca-1fce-4f4b-b0f0-7bc760ca37cc" providerId="ADAL" clId="{5F3C1B86-A17E-4813-8FAD-24E9DBA3FFC2}" dt="2026-03-11T21:24:35.718" v="2657" actId="20577"/>
          <ac:spMkLst>
            <pc:docMk/>
            <pc:sldMk cId="4208815262" sldId="307"/>
            <ac:spMk id="6" creationId="{3DECF121-7D15-C93E-8D4F-9B45F5A3C4B8}"/>
          </ac:spMkLst>
        </pc:spChg>
        <pc:spChg chg="del">
          <ac:chgData name="Claus Brynaa" userId="419716ca-1fce-4f4b-b0f0-7bc760ca37cc" providerId="ADAL" clId="{5F3C1B86-A17E-4813-8FAD-24E9DBA3FFC2}" dt="2026-03-17T11:45:47.256" v="14279" actId="478"/>
          <ac:spMkLst>
            <pc:docMk/>
            <pc:sldMk cId="4208815262" sldId="307"/>
            <ac:spMk id="8" creationId="{A446F04D-A1B1-E1E9-B89A-E806EB32C2BC}"/>
          </ac:spMkLst>
        </pc:spChg>
        <pc:spChg chg="mod">
          <ac:chgData name="Claus Brynaa" userId="419716ca-1fce-4f4b-b0f0-7bc760ca37cc" providerId="ADAL" clId="{5F3C1B86-A17E-4813-8FAD-24E9DBA3FFC2}" dt="2026-03-16T22:54:33.232" v="10276" actId="20577"/>
          <ac:spMkLst>
            <pc:docMk/>
            <pc:sldMk cId="4208815262" sldId="307"/>
            <ac:spMk id="13" creationId="{598A4D5E-725C-2C9E-449F-84F812FCD864}"/>
          </ac:spMkLst>
        </pc:spChg>
      </pc:sldChg>
      <pc:sldChg chg="modSp del mod">
        <pc:chgData name="Claus Brynaa" userId="419716ca-1fce-4f4b-b0f0-7bc760ca37cc" providerId="ADAL" clId="{5F3C1B86-A17E-4813-8FAD-24E9DBA3FFC2}" dt="2026-03-16T22:29:56.334" v="9644" actId="47"/>
        <pc:sldMkLst>
          <pc:docMk/>
          <pc:sldMk cId="1295941811" sldId="310"/>
        </pc:sldMkLst>
      </pc:sldChg>
      <pc:sldChg chg="addSp delSp modSp mod">
        <pc:chgData name="Claus Brynaa" userId="419716ca-1fce-4f4b-b0f0-7bc760ca37cc" providerId="ADAL" clId="{5F3C1B86-A17E-4813-8FAD-24E9DBA3FFC2}" dt="2026-03-17T11:24:45.499" v="13060" actId="1076"/>
        <pc:sldMkLst>
          <pc:docMk/>
          <pc:sldMk cId="2852771989" sldId="311"/>
        </pc:sldMkLst>
        <pc:spChg chg="mod">
          <ac:chgData name="Claus Brynaa" userId="419716ca-1fce-4f4b-b0f0-7bc760ca37cc" providerId="ADAL" clId="{5F3C1B86-A17E-4813-8FAD-24E9DBA3FFC2}" dt="2026-03-16T22:49:48.598" v="10149" actId="6549"/>
          <ac:spMkLst>
            <pc:docMk/>
            <pc:sldMk cId="2852771989" sldId="311"/>
            <ac:spMk id="2" creationId="{D1FD9443-F47F-A3BE-5AFA-C0213D4207A9}"/>
          </ac:spMkLst>
        </pc:spChg>
        <pc:spChg chg="mod">
          <ac:chgData name="Claus Brynaa" userId="419716ca-1fce-4f4b-b0f0-7bc760ca37cc" providerId="ADAL" clId="{5F3C1B86-A17E-4813-8FAD-24E9DBA3FFC2}" dt="2026-03-17T11:24:35.395" v="13059" actId="20577"/>
          <ac:spMkLst>
            <pc:docMk/>
            <pc:sldMk cId="2852771989" sldId="311"/>
            <ac:spMk id="3" creationId="{18A3C6E1-AAC1-BEA2-C782-03AB079B9FE1}"/>
          </ac:spMkLst>
        </pc:spChg>
        <pc:spChg chg="del">
          <ac:chgData name="Claus Brynaa" userId="419716ca-1fce-4f4b-b0f0-7bc760ca37cc" providerId="ADAL" clId="{5F3C1B86-A17E-4813-8FAD-24E9DBA3FFC2}" dt="2026-03-17T11:17:39.648" v="12893" actId="478"/>
          <ac:spMkLst>
            <pc:docMk/>
            <pc:sldMk cId="2852771989" sldId="311"/>
            <ac:spMk id="7" creationId="{B71F8907-DB33-02B4-723B-DF26597B180B}"/>
          </ac:spMkLst>
        </pc:spChg>
        <pc:spChg chg="mod">
          <ac:chgData name="Claus Brynaa" userId="419716ca-1fce-4f4b-b0f0-7bc760ca37cc" providerId="ADAL" clId="{5F3C1B86-A17E-4813-8FAD-24E9DBA3FFC2}" dt="2026-03-11T21:24:06.075" v="2645" actId="20577"/>
          <ac:spMkLst>
            <pc:docMk/>
            <pc:sldMk cId="2852771989" sldId="311"/>
            <ac:spMk id="8" creationId="{19EDEF6A-47D0-AC53-4EA8-96142E31B79E}"/>
          </ac:spMkLst>
        </pc:spChg>
        <pc:picChg chg="add mod">
          <ac:chgData name="Claus Brynaa" userId="419716ca-1fce-4f4b-b0f0-7bc760ca37cc" providerId="ADAL" clId="{5F3C1B86-A17E-4813-8FAD-24E9DBA3FFC2}" dt="2026-03-17T11:24:45.499" v="13060" actId="1076"/>
          <ac:picMkLst>
            <pc:docMk/>
            <pc:sldMk cId="2852771989" sldId="311"/>
            <ac:picMk id="5" creationId="{67A542F1-2C19-FCC1-BFFE-24E00510287B}"/>
          </ac:picMkLst>
        </pc:picChg>
        <pc:picChg chg="add del mod">
          <ac:chgData name="Claus Brynaa" userId="419716ca-1fce-4f4b-b0f0-7bc760ca37cc" providerId="ADAL" clId="{5F3C1B86-A17E-4813-8FAD-24E9DBA3FFC2}" dt="2026-03-16T20:50:20.500" v="6595" actId="21"/>
          <ac:picMkLst>
            <pc:docMk/>
            <pc:sldMk cId="2852771989" sldId="311"/>
            <ac:picMk id="6" creationId="{B85D4E5B-D527-3F27-236B-937794CBD6AC}"/>
          </ac:picMkLst>
        </pc:picChg>
        <pc:picChg chg="add mod">
          <ac:chgData name="Claus Brynaa" userId="419716ca-1fce-4f4b-b0f0-7bc760ca37cc" providerId="ADAL" clId="{5F3C1B86-A17E-4813-8FAD-24E9DBA3FFC2}" dt="2026-03-17T11:19:05.684" v="12906" actId="1076"/>
          <ac:picMkLst>
            <pc:docMk/>
            <pc:sldMk cId="2852771989" sldId="311"/>
            <ac:picMk id="6" creationId="{F3A4C832-AB62-6157-6268-47AD9DCF9AB7}"/>
          </ac:picMkLst>
        </pc:picChg>
        <pc:picChg chg="add mod">
          <ac:chgData name="Claus Brynaa" userId="419716ca-1fce-4f4b-b0f0-7bc760ca37cc" providerId="ADAL" clId="{5F3C1B86-A17E-4813-8FAD-24E9DBA3FFC2}" dt="2026-03-17T11:19:04.081" v="12905" actId="1076"/>
          <ac:picMkLst>
            <pc:docMk/>
            <pc:sldMk cId="2852771989" sldId="311"/>
            <ac:picMk id="10" creationId="{52083BB6-B8FD-B257-7DC6-1A43CE84C1BB}"/>
          </ac:picMkLst>
        </pc:picChg>
        <pc:picChg chg="add mod">
          <ac:chgData name="Claus Brynaa" userId="419716ca-1fce-4f4b-b0f0-7bc760ca37cc" providerId="ADAL" clId="{5F3C1B86-A17E-4813-8FAD-24E9DBA3FFC2}" dt="2026-03-17T11:19:15.376" v="12910" actId="1076"/>
          <ac:picMkLst>
            <pc:docMk/>
            <pc:sldMk cId="2852771989" sldId="311"/>
            <ac:picMk id="11" creationId="{22EF64FA-BE2F-D37E-97A7-FD08DB15E7E4}"/>
          </ac:picMkLst>
        </pc:picChg>
      </pc:sldChg>
      <pc:sldChg chg="modSp del mod">
        <pc:chgData name="Claus Brynaa" userId="419716ca-1fce-4f4b-b0f0-7bc760ca37cc" providerId="ADAL" clId="{5F3C1B86-A17E-4813-8FAD-24E9DBA3FFC2}" dt="2026-03-16T22:41:31.283" v="9857" actId="47"/>
        <pc:sldMkLst>
          <pc:docMk/>
          <pc:sldMk cId="3582221519" sldId="312"/>
        </pc:sldMkLst>
        <pc:spChg chg="mod">
          <ac:chgData name="Claus Brynaa" userId="419716ca-1fce-4f4b-b0f0-7bc760ca37cc" providerId="ADAL" clId="{5F3C1B86-A17E-4813-8FAD-24E9DBA3FFC2}" dt="2026-03-16T22:32:54.255" v="9755" actId="6549"/>
          <ac:spMkLst>
            <pc:docMk/>
            <pc:sldMk cId="3582221519" sldId="312"/>
            <ac:spMk id="3" creationId="{529A631C-0463-5E59-F773-5EB82D6CAB5B}"/>
          </ac:spMkLst>
        </pc:spChg>
      </pc:sldChg>
      <pc:sldChg chg="delSp modSp del mod ord">
        <pc:chgData name="Claus Brynaa" userId="419716ca-1fce-4f4b-b0f0-7bc760ca37cc" providerId="ADAL" clId="{5F3C1B86-A17E-4813-8FAD-24E9DBA3FFC2}" dt="2026-03-16T22:04:39.140" v="8712" actId="47"/>
        <pc:sldMkLst>
          <pc:docMk/>
          <pc:sldMk cId="410407022" sldId="313"/>
        </pc:sldMkLst>
        <pc:spChg chg="del">
          <ac:chgData name="Claus Brynaa" userId="419716ca-1fce-4f4b-b0f0-7bc760ca37cc" providerId="ADAL" clId="{5F3C1B86-A17E-4813-8FAD-24E9DBA3FFC2}" dt="2026-03-16T22:04:16.668" v="8710" actId="478"/>
          <ac:spMkLst>
            <pc:docMk/>
            <pc:sldMk cId="410407022" sldId="313"/>
            <ac:spMk id="3" creationId="{2E156BB6-A1C2-38BF-90AE-8291D2924241}"/>
          </ac:spMkLst>
        </pc:spChg>
        <pc:spChg chg="mod">
          <ac:chgData name="Claus Brynaa" userId="419716ca-1fce-4f4b-b0f0-7bc760ca37cc" providerId="ADAL" clId="{5F3C1B86-A17E-4813-8FAD-24E9DBA3FFC2}" dt="2026-03-16T22:04:29.233" v="8711" actId="6549"/>
          <ac:spMkLst>
            <pc:docMk/>
            <pc:sldMk cId="410407022" sldId="313"/>
            <ac:spMk id="15" creationId="{EF691283-02CD-CFCD-F907-D9662E4AF1A0}"/>
          </ac:spMkLst>
        </pc:spChg>
      </pc:sldChg>
      <pc:sldChg chg="delSp modSp add mod">
        <pc:chgData name="Claus Brynaa" userId="419716ca-1fce-4f4b-b0f0-7bc760ca37cc" providerId="ADAL" clId="{5F3C1B86-A17E-4813-8FAD-24E9DBA3FFC2}" dt="2026-03-17T11:44:49.626" v="14264" actId="478"/>
        <pc:sldMkLst>
          <pc:docMk/>
          <pc:sldMk cId="1021203894" sldId="314"/>
        </pc:sldMkLst>
        <pc:spChg chg="mod">
          <ac:chgData name="Claus Brynaa" userId="419716ca-1fce-4f4b-b0f0-7bc760ca37cc" providerId="ADAL" clId="{5F3C1B86-A17E-4813-8FAD-24E9DBA3FFC2}" dt="2026-03-11T21:42:45.956" v="2995" actId="20577"/>
          <ac:spMkLst>
            <pc:docMk/>
            <pc:sldMk cId="1021203894" sldId="314"/>
            <ac:spMk id="3" creationId="{BF72E7DD-0031-EC6D-B773-59EFD78E74BE}"/>
          </ac:spMkLst>
        </pc:spChg>
        <pc:spChg chg="del">
          <ac:chgData name="Claus Brynaa" userId="419716ca-1fce-4f4b-b0f0-7bc760ca37cc" providerId="ADAL" clId="{5F3C1B86-A17E-4813-8FAD-24E9DBA3FFC2}" dt="2026-03-17T11:44:49.626" v="14264" actId="478"/>
          <ac:spMkLst>
            <pc:docMk/>
            <pc:sldMk cId="1021203894" sldId="314"/>
            <ac:spMk id="5" creationId="{C29AAED7-C956-170B-2373-86B65635EE8F}"/>
          </ac:spMkLst>
        </pc:spChg>
      </pc:sldChg>
      <pc:sldChg chg="delSp modSp add mod">
        <pc:chgData name="Claus Brynaa" userId="419716ca-1fce-4f4b-b0f0-7bc760ca37cc" providerId="ADAL" clId="{5F3C1B86-A17E-4813-8FAD-24E9DBA3FFC2}" dt="2026-03-17T11:45:02.607" v="14267" actId="478"/>
        <pc:sldMkLst>
          <pc:docMk/>
          <pc:sldMk cId="1300105235" sldId="316"/>
        </pc:sldMkLst>
        <pc:spChg chg="mod">
          <ac:chgData name="Claus Brynaa" userId="419716ca-1fce-4f4b-b0f0-7bc760ca37cc" providerId="ADAL" clId="{5F3C1B86-A17E-4813-8FAD-24E9DBA3FFC2}" dt="2026-03-11T22:41:01.460" v="3792" actId="15"/>
          <ac:spMkLst>
            <pc:docMk/>
            <pc:sldMk cId="1300105235" sldId="316"/>
            <ac:spMk id="3" creationId="{FD59B768-ECB8-D78D-512D-4E4A93A397F0}"/>
          </ac:spMkLst>
        </pc:spChg>
        <pc:spChg chg="del">
          <ac:chgData name="Claus Brynaa" userId="419716ca-1fce-4f4b-b0f0-7bc760ca37cc" providerId="ADAL" clId="{5F3C1B86-A17E-4813-8FAD-24E9DBA3FFC2}" dt="2026-03-17T11:45:02.607" v="14267" actId="478"/>
          <ac:spMkLst>
            <pc:docMk/>
            <pc:sldMk cId="1300105235" sldId="316"/>
            <ac:spMk id="8" creationId="{C43A07EC-92F9-3DF9-6DB6-DD6BDC1E9024}"/>
          </ac:spMkLst>
        </pc:spChg>
      </pc:sldChg>
      <pc:sldChg chg="addSp delSp modSp add mod">
        <pc:chgData name="Claus Brynaa" userId="419716ca-1fce-4f4b-b0f0-7bc760ca37cc" providerId="ADAL" clId="{5F3C1B86-A17E-4813-8FAD-24E9DBA3FFC2}" dt="2026-03-17T11:49:42.633" v="14338" actId="1076"/>
        <pc:sldMkLst>
          <pc:docMk/>
          <pc:sldMk cId="1725306003" sldId="317"/>
        </pc:sldMkLst>
        <pc:spChg chg="mod">
          <ac:chgData name="Claus Brynaa" userId="419716ca-1fce-4f4b-b0f0-7bc760ca37cc" providerId="ADAL" clId="{5F3C1B86-A17E-4813-8FAD-24E9DBA3FFC2}" dt="2026-03-16T22:40:59.258" v="9856" actId="20577"/>
          <ac:spMkLst>
            <pc:docMk/>
            <pc:sldMk cId="1725306003" sldId="317"/>
            <ac:spMk id="3" creationId="{EAEBF7CC-5D4F-2F32-DB01-2376CF652C07}"/>
          </ac:spMkLst>
        </pc:spChg>
        <pc:spChg chg="del">
          <ac:chgData name="Claus Brynaa" userId="419716ca-1fce-4f4b-b0f0-7bc760ca37cc" providerId="ADAL" clId="{5F3C1B86-A17E-4813-8FAD-24E9DBA3FFC2}" dt="2026-03-17T11:31:15.873" v="13393" actId="478"/>
          <ac:spMkLst>
            <pc:docMk/>
            <pc:sldMk cId="1725306003" sldId="317"/>
            <ac:spMk id="7" creationId="{F36E1DB8-E7D7-4B4A-3FAC-A65F687576E2}"/>
          </ac:spMkLst>
        </pc:spChg>
        <pc:picChg chg="add del mod">
          <ac:chgData name="Claus Brynaa" userId="419716ca-1fce-4f4b-b0f0-7bc760ca37cc" providerId="ADAL" clId="{5F3C1B86-A17E-4813-8FAD-24E9DBA3FFC2}" dt="2026-03-16T21:11:57.401" v="6948" actId="478"/>
          <ac:picMkLst>
            <pc:docMk/>
            <pc:sldMk cId="1725306003" sldId="317"/>
            <ac:picMk id="6" creationId="{A8E0C9CF-C89A-641F-9360-57116E7D57EC}"/>
          </ac:picMkLst>
        </pc:picChg>
        <pc:picChg chg="add mod ord">
          <ac:chgData name="Claus Brynaa" userId="419716ca-1fce-4f4b-b0f0-7bc760ca37cc" providerId="ADAL" clId="{5F3C1B86-A17E-4813-8FAD-24E9DBA3FFC2}" dt="2026-03-17T11:49:42.633" v="14338" actId="1076"/>
          <ac:picMkLst>
            <pc:docMk/>
            <pc:sldMk cId="1725306003" sldId="317"/>
            <ac:picMk id="10" creationId="{99381B67-58B0-0300-FC1A-885DEA9EFC52}"/>
          </ac:picMkLst>
        </pc:picChg>
        <pc:picChg chg="add mod">
          <ac:chgData name="Claus Brynaa" userId="419716ca-1fce-4f4b-b0f0-7bc760ca37cc" providerId="ADAL" clId="{5F3C1B86-A17E-4813-8FAD-24E9DBA3FFC2}" dt="2026-03-17T11:31:29.556" v="13396" actId="1076"/>
          <ac:picMkLst>
            <pc:docMk/>
            <pc:sldMk cId="1725306003" sldId="317"/>
            <ac:picMk id="12" creationId="{505280F0-DC0C-9116-65F3-81DC829855DA}"/>
          </ac:picMkLst>
        </pc:picChg>
        <pc:picChg chg="add del mod">
          <ac:chgData name="Claus Brynaa" userId="419716ca-1fce-4f4b-b0f0-7bc760ca37cc" providerId="ADAL" clId="{5F3C1B86-A17E-4813-8FAD-24E9DBA3FFC2}" dt="2026-03-16T21:11:56.583" v="6947" actId="478"/>
          <ac:picMkLst>
            <pc:docMk/>
            <pc:sldMk cId="1725306003" sldId="317"/>
            <ac:picMk id="14" creationId="{18F3A1B5-9591-8778-1450-7092139A159C}"/>
          </ac:picMkLst>
        </pc:picChg>
        <pc:picChg chg="add mod ord">
          <ac:chgData name="Claus Brynaa" userId="419716ca-1fce-4f4b-b0f0-7bc760ca37cc" providerId="ADAL" clId="{5F3C1B86-A17E-4813-8FAD-24E9DBA3FFC2}" dt="2026-03-17T11:31:20.270" v="13395" actId="1076"/>
          <ac:picMkLst>
            <pc:docMk/>
            <pc:sldMk cId="1725306003" sldId="317"/>
            <ac:picMk id="15" creationId="{F9B9B9B4-78FC-5841-DAFB-172E7B826187}"/>
          </ac:picMkLst>
        </pc:picChg>
        <pc:picChg chg="add mod">
          <ac:chgData name="Claus Brynaa" userId="419716ca-1fce-4f4b-b0f0-7bc760ca37cc" providerId="ADAL" clId="{5F3C1B86-A17E-4813-8FAD-24E9DBA3FFC2}" dt="2026-03-17T11:31:17.441" v="13394" actId="1076"/>
          <ac:picMkLst>
            <pc:docMk/>
            <pc:sldMk cId="1725306003" sldId="317"/>
            <ac:picMk id="16" creationId="{CD6528E3-F7DC-97A5-114E-8B912F9CDA7F}"/>
          </ac:picMkLst>
        </pc:picChg>
        <pc:picChg chg="add mod ord">
          <ac:chgData name="Claus Brynaa" userId="419716ca-1fce-4f4b-b0f0-7bc760ca37cc" providerId="ADAL" clId="{5F3C1B86-A17E-4813-8FAD-24E9DBA3FFC2}" dt="2026-03-17T11:31:14.346" v="13392" actId="1076"/>
          <ac:picMkLst>
            <pc:docMk/>
            <pc:sldMk cId="1725306003" sldId="317"/>
            <ac:picMk id="17" creationId="{6EFAF613-68C3-DBC0-8BB7-E2615E1A86CA}"/>
          </ac:picMkLst>
        </pc:picChg>
      </pc:sldChg>
      <pc:sldChg chg="addSp delSp modSp add mod ord">
        <pc:chgData name="Claus Brynaa" userId="419716ca-1fce-4f4b-b0f0-7bc760ca37cc" providerId="ADAL" clId="{5F3C1B86-A17E-4813-8FAD-24E9DBA3FFC2}" dt="2026-03-17T13:29:54.879" v="16373" actId="6549"/>
        <pc:sldMkLst>
          <pc:docMk/>
          <pc:sldMk cId="4289600977" sldId="318"/>
        </pc:sldMkLst>
        <pc:spChg chg="mod">
          <ac:chgData name="Claus Brynaa" userId="419716ca-1fce-4f4b-b0f0-7bc760ca37cc" providerId="ADAL" clId="{5F3C1B86-A17E-4813-8FAD-24E9DBA3FFC2}" dt="2026-03-17T13:29:54.879" v="16373" actId="6549"/>
          <ac:spMkLst>
            <pc:docMk/>
            <pc:sldMk cId="4289600977" sldId="318"/>
            <ac:spMk id="3" creationId="{DAE76510-74CB-7468-0C11-F36516EFC57E}"/>
          </ac:spMkLst>
        </pc:spChg>
        <pc:spChg chg="del">
          <ac:chgData name="Claus Brynaa" userId="419716ca-1fce-4f4b-b0f0-7bc760ca37cc" providerId="ADAL" clId="{5F3C1B86-A17E-4813-8FAD-24E9DBA3FFC2}" dt="2026-03-17T11:45:38.408" v="14276" actId="478"/>
          <ac:spMkLst>
            <pc:docMk/>
            <pc:sldMk cId="4289600977" sldId="318"/>
            <ac:spMk id="8" creationId="{D014A58D-D9DB-D0C2-F7AD-489DD067433D}"/>
          </ac:spMkLst>
        </pc:spChg>
        <pc:spChg chg="del">
          <ac:chgData name="Claus Brynaa" userId="419716ca-1fce-4f4b-b0f0-7bc760ca37cc" providerId="ADAL" clId="{5F3C1B86-A17E-4813-8FAD-24E9DBA3FFC2}" dt="2026-03-16T18:42:44.039" v="4986" actId="478"/>
          <ac:spMkLst>
            <pc:docMk/>
            <pc:sldMk cId="4289600977" sldId="318"/>
            <ac:spMk id="13" creationId="{369095AB-342E-931B-7B0B-BC254B24EDD5}"/>
          </ac:spMkLst>
        </pc:spChg>
        <pc:picChg chg="add mod">
          <ac:chgData name="Claus Brynaa" userId="419716ca-1fce-4f4b-b0f0-7bc760ca37cc" providerId="ADAL" clId="{5F3C1B86-A17E-4813-8FAD-24E9DBA3FFC2}" dt="2026-03-16T19:57:48.952" v="5825" actId="1076"/>
          <ac:picMkLst>
            <pc:docMk/>
            <pc:sldMk cId="4289600977" sldId="318"/>
            <ac:picMk id="7" creationId="{1095EE7A-FF7A-CEE5-5735-2D6D43E1A2A4}"/>
          </ac:picMkLst>
        </pc:picChg>
        <pc:picChg chg="del">
          <ac:chgData name="Claus Brynaa" userId="419716ca-1fce-4f4b-b0f0-7bc760ca37cc" providerId="ADAL" clId="{5F3C1B86-A17E-4813-8FAD-24E9DBA3FFC2}" dt="2026-03-16T18:42:44.784" v="4987" actId="478"/>
          <ac:picMkLst>
            <pc:docMk/>
            <pc:sldMk cId="4289600977" sldId="318"/>
            <ac:picMk id="9" creationId="{719DE031-2D34-7443-0136-5A79F469B019}"/>
          </ac:picMkLst>
        </pc:picChg>
        <pc:picChg chg="add mod">
          <ac:chgData name="Claus Brynaa" userId="419716ca-1fce-4f4b-b0f0-7bc760ca37cc" providerId="ADAL" clId="{5F3C1B86-A17E-4813-8FAD-24E9DBA3FFC2}" dt="2026-03-16T21:56:02.687" v="8277" actId="1076"/>
          <ac:picMkLst>
            <pc:docMk/>
            <pc:sldMk cId="4289600977" sldId="318"/>
            <ac:picMk id="11" creationId="{5F8B4D9B-5041-4C90-34A9-F90BB31DCE59}"/>
          </ac:picMkLst>
        </pc:picChg>
        <pc:picChg chg="add mod">
          <ac:chgData name="Claus Brynaa" userId="419716ca-1fce-4f4b-b0f0-7bc760ca37cc" providerId="ADAL" clId="{5F3C1B86-A17E-4813-8FAD-24E9DBA3FFC2}" dt="2026-03-16T19:58:05.173" v="5833" actId="14100"/>
          <ac:picMkLst>
            <pc:docMk/>
            <pc:sldMk cId="4289600977" sldId="318"/>
            <ac:picMk id="14" creationId="{7BB6F237-F968-E835-C29E-37F4083830E3}"/>
          </ac:picMkLst>
        </pc:picChg>
        <pc:picChg chg="add mod">
          <ac:chgData name="Claus Brynaa" userId="419716ca-1fce-4f4b-b0f0-7bc760ca37cc" providerId="ADAL" clId="{5F3C1B86-A17E-4813-8FAD-24E9DBA3FFC2}" dt="2026-03-16T19:58:09.687" v="5834" actId="1076"/>
          <ac:picMkLst>
            <pc:docMk/>
            <pc:sldMk cId="4289600977" sldId="318"/>
            <ac:picMk id="16" creationId="{1DB606E4-CBAB-02E0-6004-57E095C072E0}"/>
          </ac:picMkLst>
        </pc:picChg>
        <pc:picChg chg="add mod">
          <ac:chgData name="Claus Brynaa" userId="419716ca-1fce-4f4b-b0f0-7bc760ca37cc" providerId="ADAL" clId="{5F3C1B86-A17E-4813-8FAD-24E9DBA3FFC2}" dt="2026-03-16T21:55:52.117" v="8276" actId="1076"/>
          <ac:picMkLst>
            <pc:docMk/>
            <pc:sldMk cId="4289600977" sldId="318"/>
            <ac:picMk id="18" creationId="{890489BC-DD5D-5D48-9C5C-2BED0934E042}"/>
          </ac:picMkLst>
        </pc:picChg>
        <pc:picChg chg="add del mod">
          <ac:chgData name="Claus Brynaa" userId="419716ca-1fce-4f4b-b0f0-7bc760ca37cc" providerId="ADAL" clId="{5F3C1B86-A17E-4813-8FAD-24E9DBA3FFC2}" dt="2026-03-16T19:58:37.126" v="5837" actId="478"/>
          <ac:picMkLst>
            <pc:docMk/>
            <pc:sldMk cId="4289600977" sldId="318"/>
            <ac:picMk id="19" creationId="{31643269-ED68-E569-76EB-893B52D17A0C}"/>
          </ac:picMkLst>
        </pc:picChg>
      </pc:sldChg>
      <pc:sldChg chg="addSp delSp modSp add del mod">
        <pc:chgData name="Claus Brynaa" userId="419716ca-1fce-4f4b-b0f0-7bc760ca37cc" providerId="ADAL" clId="{5F3C1B86-A17E-4813-8FAD-24E9DBA3FFC2}" dt="2026-03-16T21:36:37.961" v="7616" actId="47"/>
        <pc:sldMkLst>
          <pc:docMk/>
          <pc:sldMk cId="3900110553" sldId="319"/>
        </pc:sldMkLst>
        <pc:spChg chg="mod">
          <ac:chgData name="Claus Brynaa" userId="419716ca-1fce-4f4b-b0f0-7bc760ca37cc" providerId="ADAL" clId="{5F3C1B86-A17E-4813-8FAD-24E9DBA3FFC2}" dt="2026-03-16T20:35:35.972" v="6355" actId="14100"/>
          <ac:spMkLst>
            <pc:docMk/>
            <pc:sldMk cId="3900110553" sldId="319"/>
            <ac:spMk id="3" creationId="{B1AB42C4-0370-97D3-2C03-431693F2032C}"/>
          </ac:spMkLst>
        </pc:spChg>
        <pc:picChg chg="add mod">
          <ac:chgData name="Claus Brynaa" userId="419716ca-1fce-4f4b-b0f0-7bc760ca37cc" providerId="ADAL" clId="{5F3C1B86-A17E-4813-8FAD-24E9DBA3FFC2}" dt="2026-03-16T20:35:43.703" v="6358" actId="1076"/>
          <ac:picMkLst>
            <pc:docMk/>
            <pc:sldMk cId="3900110553" sldId="319"/>
            <ac:picMk id="8" creationId="{3EC63DA2-180B-D5EA-33E0-A06E24AED030}"/>
          </ac:picMkLst>
        </pc:picChg>
        <pc:picChg chg="del">
          <ac:chgData name="Claus Brynaa" userId="419716ca-1fce-4f4b-b0f0-7bc760ca37cc" providerId="ADAL" clId="{5F3C1B86-A17E-4813-8FAD-24E9DBA3FFC2}" dt="2026-03-16T19:45:35.868" v="5639" actId="478"/>
          <ac:picMkLst>
            <pc:docMk/>
            <pc:sldMk cId="3900110553" sldId="319"/>
            <ac:picMk id="9" creationId="{E8D210D6-1BAE-7D2D-A0BC-0D7524DB3059}"/>
          </ac:picMkLst>
        </pc:picChg>
      </pc:sldChg>
      <pc:sldChg chg="delSp modSp add del mod">
        <pc:chgData name="Claus Brynaa" userId="419716ca-1fce-4f4b-b0f0-7bc760ca37cc" providerId="ADAL" clId="{5F3C1B86-A17E-4813-8FAD-24E9DBA3FFC2}" dt="2026-03-16T21:21:52.470" v="7158" actId="47"/>
        <pc:sldMkLst>
          <pc:docMk/>
          <pc:sldMk cId="885051273" sldId="320"/>
        </pc:sldMkLst>
        <pc:spChg chg="mod">
          <ac:chgData name="Claus Brynaa" userId="419716ca-1fce-4f4b-b0f0-7bc760ca37cc" providerId="ADAL" clId="{5F3C1B86-A17E-4813-8FAD-24E9DBA3FFC2}" dt="2026-03-16T21:20:36.928" v="7130" actId="6549"/>
          <ac:spMkLst>
            <pc:docMk/>
            <pc:sldMk cId="885051273" sldId="320"/>
            <ac:spMk id="3" creationId="{8F5714E4-2C60-A345-836E-93EF8F05E465}"/>
          </ac:spMkLst>
        </pc:spChg>
        <pc:spChg chg="del">
          <ac:chgData name="Claus Brynaa" userId="419716ca-1fce-4f4b-b0f0-7bc760ca37cc" providerId="ADAL" clId="{5F3C1B86-A17E-4813-8FAD-24E9DBA3FFC2}" dt="2026-03-16T19:51:50.131" v="5706" actId="478"/>
          <ac:spMkLst>
            <pc:docMk/>
            <pc:sldMk cId="885051273" sldId="320"/>
            <ac:spMk id="7" creationId="{3140B727-03F4-6219-C2C6-FBB447D3741B}"/>
          </ac:spMkLst>
        </pc:spChg>
        <pc:picChg chg="del">
          <ac:chgData name="Claus Brynaa" userId="419716ca-1fce-4f4b-b0f0-7bc760ca37cc" providerId="ADAL" clId="{5F3C1B86-A17E-4813-8FAD-24E9DBA3FFC2}" dt="2026-03-16T19:51:11.302" v="5650" actId="478"/>
          <ac:picMkLst>
            <pc:docMk/>
            <pc:sldMk cId="885051273" sldId="320"/>
            <ac:picMk id="9" creationId="{876B9BBA-AA7F-2027-DC21-57369B0E7669}"/>
          </ac:picMkLst>
        </pc:picChg>
        <pc:picChg chg="del mod">
          <ac:chgData name="Claus Brynaa" userId="419716ca-1fce-4f4b-b0f0-7bc760ca37cc" providerId="ADAL" clId="{5F3C1B86-A17E-4813-8FAD-24E9DBA3FFC2}" dt="2026-03-16T21:21:50.693" v="7157" actId="478"/>
          <ac:picMkLst>
            <pc:docMk/>
            <pc:sldMk cId="885051273" sldId="320"/>
            <ac:picMk id="10" creationId="{5EC0AB99-ED2F-C07F-2E22-1917E31A72FF}"/>
          </ac:picMkLst>
        </pc:picChg>
        <pc:picChg chg="del mod">
          <ac:chgData name="Claus Brynaa" userId="419716ca-1fce-4f4b-b0f0-7bc760ca37cc" providerId="ADAL" clId="{5F3C1B86-A17E-4813-8FAD-24E9DBA3FFC2}" dt="2026-03-16T21:21:49.954" v="7156" actId="478"/>
          <ac:picMkLst>
            <pc:docMk/>
            <pc:sldMk cId="885051273" sldId="320"/>
            <ac:picMk id="12" creationId="{F18ACB1A-3736-7187-7974-F6117207A2B1}"/>
          </ac:picMkLst>
        </pc:picChg>
      </pc:sldChg>
      <pc:sldChg chg="addSp delSp modSp add mod ord">
        <pc:chgData name="Claus Brynaa" userId="419716ca-1fce-4f4b-b0f0-7bc760ca37cc" providerId="ADAL" clId="{5F3C1B86-A17E-4813-8FAD-24E9DBA3FFC2}" dt="2026-03-17T11:45:41.218" v="14277" actId="478"/>
        <pc:sldMkLst>
          <pc:docMk/>
          <pc:sldMk cId="2555034732" sldId="321"/>
        </pc:sldMkLst>
        <pc:spChg chg="mod">
          <ac:chgData name="Claus Brynaa" userId="419716ca-1fce-4f4b-b0f0-7bc760ca37cc" providerId="ADAL" clId="{5F3C1B86-A17E-4813-8FAD-24E9DBA3FFC2}" dt="2026-03-16T22:16:53.519" v="9086" actId="20577"/>
          <ac:spMkLst>
            <pc:docMk/>
            <pc:sldMk cId="2555034732" sldId="321"/>
            <ac:spMk id="3" creationId="{4A5A09E5-3485-6BD0-F19F-2D9110F69183}"/>
          </ac:spMkLst>
        </pc:spChg>
        <pc:spChg chg="del">
          <ac:chgData name="Claus Brynaa" userId="419716ca-1fce-4f4b-b0f0-7bc760ca37cc" providerId="ADAL" clId="{5F3C1B86-A17E-4813-8FAD-24E9DBA3FFC2}" dt="2026-03-17T11:45:41.218" v="14277" actId="478"/>
          <ac:spMkLst>
            <pc:docMk/>
            <pc:sldMk cId="2555034732" sldId="321"/>
            <ac:spMk id="8" creationId="{A7875548-EACE-86AA-F76C-3D034D98CBEA}"/>
          </ac:spMkLst>
        </pc:spChg>
        <pc:picChg chg="del">
          <ac:chgData name="Claus Brynaa" userId="419716ca-1fce-4f4b-b0f0-7bc760ca37cc" providerId="ADAL" clId="{5F3C1B86-A17E-4813-8FAD-24E9DBA3FFC2}" dt="2026-03-16T19:58:45.818" v="5843" actId="478"/>
          <ac:picMkLst>
            <pc:docMk/>
            <pc:sldMk cId="2555034732" sldId="321"/>
            <ac:picMk id="7" creationId="{2633D659-473E-C68B-FBF0-31C44F8EE451}"/>
          </ac:picMkLst>
        </pc:picChg>
        <pc:picChg chg="add mod">
          <ac:chgData name="Claus Brynaa" userId="419716ca-1fce-4f4b-b0f0-7bc760ca37cc" providerId="ADAL" clId="{5F3C1B86-A17E-4813-8FAD-24E9DBA3FFC2}" dt="2026-03-16T22:16:56.549" v="9087" actId="1076"/>
          <ac:picMkLst>
            <pc:docMk/>
            <pc:sldMk cId="2555034732" sldId="321"/>
            <ac:picMk id="9" creationId="{2A09FE5F-BC1C-C060-9CF5-D0FF6D5075D0}"/>
          </ac:picMkLst>
        </pc:picChg>
        <pc:picChg chg="del">
          <ac:chgData name="Claus Brynaa" userId="419716ca-1fce-4f4b-b0f0-7bc760ca37cc" providerId="ADAL" clId="{5F3C1B86-A17E-4813-8FAD-24E9DBA3FFC2}" dt="2026-03-16T19:58:43.686" v="5839" actId="478"/>
          <ac:picMkLst>
            <pc:docMk/>
            <pc:sldMk cId="2555034732" sldId="321"/>
            <ac:picMk id="11" creationId="{AEC175CA-A356-523B-C02C-2D0049A32B2C}"/>
          </ac:picMkLst>
        </pc:picChg>
        <pc:picChg chg="add del mod">
          <ac:chgData name="Claus Brynaa" userId="419716ca-1fce-4f4b-b0f0-7bc760ca37cc" providerId="ADAL" clId="{5F3C1B86-A17E-4813-8FAD-24E9DBA3FFC2}" dt="2026-03-16T21:29:23.907" v="7515" actId="478"/>
          <ac:picMkLst>
            <pc:docMk/>
            <pc:sldMk cId="2555034732" sldId="321"/>
            <ac:picMk id="12" creationId="{A60A7177-8232-CDA6-F60C-877D11F7D26F}"/>
          </ac:picMkLst>
        </pc:picChg>
        <pc:picChg chg="del">
          <ac:chgData name="Claus Brynaa" userId="419716ca-1fce-4f4b-b0f0-7bc760ca37cc" providerId="ADAL" clId="{5F3C1B86-A17E-4813-8FAD-24E9DBA3FFC2}" dt="2026-03-16T19:58:44.287" v="5840" actId="478"/>
          <ac:picMkLst>
            <pc:docMk/>
            <pc:sldMk cId="2555034732" sldId="321"/>
            <ac:picMk id="14" creationId="{0C9D0F07-995E-9E07-7089-79579577F938}"/>
          </ac:picMkLst>
        </pc:picChg>
        <pc:picChg chg="add mod ord">
          <ac:chgData name="Claus Brynaa" userId="419716ca-1fce-4f4b-b0f0-7bc760ca37cc" providerId="ADAL" clId="{5F3C1B86-A17E-4813-8FAD-24E9DBA3FFC2}" dt="2026-03-16T22:17:07.760" v="9093" actId="1076"/>
          <ac:picMkLst>
            <pc:docMk/>
            <pc:sldMk cId="2555034732" sldId="321"/>
            <ac:picMk id="15" creationId="{C6352E72-7B2E-42B6-4D2D-F19887EEC4CC}"/>
          </ac:picMkLst>
        </pc:picChg>
        <pc:picChg chg="del">
          <ac:chgData name="Claus Brynaa" userId="419716ca-1fce-4f4b-b0f0-7bc760ca37cc" providerId="ADAL" clId="{5F3C1B86-A17E-4813-8FAD-24E9DBA3FFC2}" dt="2026-03-16T19:58:44.799" v="5841" actId="478"/>
          <ac:picMkLst>
            <pc:docMk/>
            <pc:sldMk cId="2555034732" sldId="321"/>
            <ac:picMk id="16" creationId="{7CFD5AF7-8CEC-FFEA-4417-9CF6ACF7A504}"/>
          </ac:picMkLst>
        </pc:picChg>
        <pc:picChg chg="del">
          <ac:chgData name="Claus Brynaa" userId="419716ca-1fce-4f4b-b0f0-7bc760ca37cc" providerId="ADAL" clId="{5F3C1B86-A17E-4813-8FAD-24E9DBA3FFC2}" dt="2026-03-16T19:58:45.364" v="5842" actId="478"/>
          <ac:picMkLst>
            <pc:docMk/>
            <pc:sldMk cId="2555034732" sldId="321"/>
            <ac:picMk id="18" creationId="{FF5839C8-1FF9-EB3F-3634-0035D2520A46}"/>
          </ac:picMkLst>
        </pc:picChg>
        <pc:picChg chg="add mod">
          <ac:chgData name="Claus Brynaa" userId="419716ca-1fce-4f4b-b0f0-7bc760ca37cc" providerId="ADAL" clId="{5F3C1B86-A17E-4813-8FAD-24E9DBA3FFC2}" dt="2026-03-16T22:17:02.959" v="9090" actId="1076"/>
          <ac:picMkLst>
            <pc:docMk/>
            <pc:sldMk cId="2555034732" sldId="321"/>
            <ac:picMk id="19" creationId="{59B180C7-B1AF-E312-8132-DA942EFB9194}"/>
          </ac:picMkLst>
        </pc:picChg>
        <pc:picChg chg="add mod ord">
          <ac:chgData name="Claus Brynaa" userId="419716ca-1fce-4f4b-b0f0-7bc760ca37cc" providerId="ADAL" clId="{5F3C1B86-A17E-4813-8FAD-24E9DBA3FFC2}" dt="2026-03-16T22:17:12.396" v="9094" actId="167"/>
          <ac:picMkLst>
            <pc:docMk/>
            <pc:sldMk cId="2555034732" sldId="321"/>
            <ac:picMk id="21" creationId="{339FE3A4-7369-81B2-EC73-198A8E6099FD}"/>
          </ac:picMkLst>
        </pc:picChg>
        <pc:picChg chg="add del mod">
          <ac:chgData name="Claus Brynaa" userId="419716ca-1fce-4f4b-b0f0-7bc760ca37cc" providerId="ADAL" clId="{5F3C1B86-A17E-4813-8FAD-24E9DBA3FFC2}" dt="2026-03-16T21:28:08.048" v="7448" actId="478"/>
          <ac:picMkLst>
            <pc:docMk/>
            <pc:sldMk cId="2555034732" sldId="321"/>
            <ac:picMk id="23" creationId="{5383AA49-8D1B-E68C-CDD1-6B90CCF90131}"/>
          </ac:picMkLst>
        </pc:picChg>
        <pc:picChg chg="add del mod">
          <ac:chgData name="Claus Brynaa" userId="419716ca-1fce-4f4b-b0f0-7bc760ca37cc" providerId="ADAL" clId="{5F3C1B86-A17E-4813-8FAD-24E9DBA3FFC2}" dt="2026-03-16T21:29:03.669" v="7501" actId="478"/>
          <ac:picMkLst>
            <pc:docMk/>
            <pc:sldMk cId="2555034732" sldId="321"/>
            <ac:picMk id="25" creationId="{2F155DA0-30E2-D87C-5960-8E6EB94F1519}"/>
          </ac:picMkLst>
        </pc:picChg>
        <pc:picChg chg="add del mod">
          <ac:chgData name="Claus Brynaa" userId="419716ca-1fce-4f4b-b0f0-7bc760ca37cc" providerId="ADAL" clId="{5F3C1B86-A17E-4813-8FAD-24E9DBA3FFC2}" dt="2026-03-16T21:27:44.538" v="7446" actId="478"/>
          <ac:picMkLst>
            <pc:docMk/>
            <pc:sldMk cId="2555034732" sldId="321"/>
            <ac:picMk id="27" creationId="{599E0129-10D4-BD22-2393-B0AD36038EA3}"/>
          </ac:picMkLst>
        </pc:picChg>
        <pc:picChg chg="add mod">
          <ac:chgData name="Claus Brynaa" userId="419716ca-1fce-4f4b-b0f0-7bc760ca37cc" providerId="ADAL" clId="{5F3C1B86-A17E-4813-8FAD-24E9DBA3FFC2}" dt="2026-03-16T22:17:05.715" v="9092" actId="1076"/>
          <ac:picMkLst>
            <pc:docMk/>
            <pc:sldMk cId="2555034732" sldId="321"/>
            <ac:picMk id="29" creationId="{DB592458-9508-009E-08D5-276E563E324E}"/>
          </ac:picMkLst>
        </pc:picChg>
        <pc:picChg chg="add del mod">
          <ac:chgData name="Claus Brynaa" userId="419716ca-1fce-4f4b-b0f0-7bc760ca37cc" providerId="ADAL" clId="{5F3C1B86-A17E-4813-8FAD-24E9DBA3FFC2}" dt="2026-03-16T21:27:39.124" v="7445" actId="478"/>
          <ac:picMkLst>
            <pc:docMk/>
            <pc:sldMk cId="2555034732" sldId="321"/>
            <ac:picMk id="31" creationId="{6063072F-D508-0923-D234-7FB597D7B382}"/>
          </ac:picMkLst>
        </pc:picChg>
      </pc:sldChg>
      <pc:sldChg chg="addSp delSp modSp add mod">
        <pc:chgData name="Claus Brynaa" userId="419716ca-1fce-4f4b-b0f0-7bc760ca37cc" providerId="ADAL" clId="{5F3C1B86-A17E-4813-8FAD-24E9DBA3FFC2}" dt="2026-03-17T11:45:32.816" v="14275" actId="478"/>
        <pc:sldMkLst>
          <pc:docMk/>
          <pc:sldMk cId="431406382" sldId="322"/>
        </pc:sldMkLst>
        <pc:spChg chg="mod">
          <ac:chgData name="Claus Brynaa" userId="419716ca-1fce-4f4b-b0f0-7bc760ca37cc" providerId="ADAL" clId="{5F3C1B86-A17E-4813-8FAD-24E9DBA3FFC2}" dt="2026-03-17T10:51:42.427" v="11112" actId="27636"/>
          <ac:spMkLst>
            <pc:docMk/>
            <pc:sldMk cId="431406382" sldId="322"/>
            <ac:spMk id="3" creationId="{D044A0B2-FC05-49C7-F8C7-096BFC921178}"/>
          </ac:spMkLst>
        </pc:spChg>
        <pc:spChg chg="del">
          <ac:chgData name="Claus Brynaa" userId="419716ca-1fce-4f4b-b0f0-7bc760ca37cc" providerId="ADAL" clId="{5F3C1B86-A17E-4813-8FAD-24E9DBA3FFC2}" dt="2026-03-16T20:01:33.365" v="5897" actId="478"/>
          <ac:spMkLst>
            <pc:docMk/>
            <pc:sldMk cId="431406382" sldId="322"/>
            <ac:spMk id="7" creationId="{1C978CFF-1645-D755-FB69-67CFFFCA7B89}"/>
          </ac:spMkLst>
        </pc:spChg>
        <pc:spChg chg="del">
          <ac:chgData name="Claus Brynaa" userId="419716ca-1fce-4f4b-b0f0-7bc760ca37cc" providerId="ADAL" clId="{5F3C1B86-A17E-4813-8FAD-24E9DBA3FFC2}" dt="2026-03-17T11:45:32.816" v="14275" actId="478"/>
          <ac:spMkLst>
            <pc:docMk/>
            <pc:sldMk cId="431406382" sldId="322"/>
            <ac:spMk id="8" creationId="{A4A29981-9648-D9FA-BC73-5313369A8152}"/>
          </ac:spMkLst>
        </pc:spChg>
        <pc:picChg chg="del">
          <ac:chgData name="Claus Brynaa" userId="419716ca-1fce-4f4b-b0f0-7bc760ca37cc" providerId="ADAL" clId="{5F3C1B86-A17E-4813-8FAD-24E9DBA3FFC2}" dt="2026-03-16T20:01:32.279" v="5896" actId="478"/>
          <ac:picMkLst>
            <pc:docMk/>
            <pc:sldMk cId="431406382" sldId="322"/>
            <ac:picMk id="9" creationId="{E29093A9-2976-3D83-812F-69703B4044BB}"/>
          </ac:picMkLst>
        </pc:picChg>
        <pc:picChg chg="add mod ord">
          <ac:chgData name="Claus Brynaa" userId="419716ca-1fce-4f4b-b0f0-7bc760ca37cc" providerId="ADAL" clId="{5F3C1B86-A17E-4813-8FAD-24E9DBA3FFC2}" dt="2026-03-16T22:15:23.729" v="9037" actId="1076"/>
          <ac:picMkLst>
            <pc:docMk/>
            <pc:sldMk cId="431406382" sldId="322"/>
            <ac:picMk id="10" creationId="{072D965C-9577-B3AC-E6C8-D8BDC652BB80}"/>
          </ac:picMkLst>
        </pc:picChg>
        <pc:picChg chg="add mod">
          <ac:chgData name="Claus Brynaa" userId="419716ca-1fce-4f4b-b0f0-7bc760ca37cc" providerId="ADAL" clId="{5F3C1B86-A17E-4813-8FAD-24E9DBA3FFC2}" dt="2026-03-16T22:15:26.552" v="9039" actId="1076"/>
          <ac:picMkLst>
            <pc:docMk/>
            <pc:sldMk cId="431406382" sldId="322"/>
            <ac:picMk id="12" creationId="{A0397C3D-9C10-6712-B275-33A3CCBC064A}"/>
          </ac:picMkLst>
        </pc:picChg>
        <pc:picChg chg="add mod">
          <ac:chgData name="Claus Brynaa" userId="419716ca-1fce-4f4b-b0f0-7bc760ca37cc" providerId="ADAL" clId="{5F3C1B86-A17E-4813-8FAD-24E9DBA3FFC2}" dt="2026-03-16T22:15:24.930" v="9038" actId="1076"/>
          <ac:picMkLst>
            <pc:docMk/>
            <pc:sldMk cId="431406382" sldId="322"/>
            <ac:picMk id="14" creationId="{D4CF0D9A-5A9B-2DA9-52F6-76CB068AE067}"/>
          </ac:picMkLst>
        </pc:picChg>
        <pc:picChg chg="add mod">
          <ac:chgData name="Claus Brynaa" userId="419716ca-1fce-4f4b-b0f0-7bc760ca37cc" providerId="ADAL" clId="{5F3C1B86-A17E-4813-8FAD-24E9DBA3FFC2}" dt="2026-03-16T22:15:28.012" v="9040" actId="1076"/>
          <ac:picMkLst>
            <pc:docMk/>
            <pc:sldMk cId="431406382" sldId="322"/>
            <ac:picMk id="16" creationId="{3DC87CDB-C9A7-1084-5581-4133BD3ABDFD}"/>
          </ac:picMkLst>
        </pc:picChg>
        <pc:picChg chg="add del">
          <ac:chgData name="Claus Brynaa" userId="419716ca-1fce-4f4b-b0f0-7bc760ca37cc" providerId="ADAL" clId="{5F3C1B86-A17E-4813-8FAD-24E9DBA3FFC2}" dt="2026-03-16T22:15:00.414" v="9025" actId="478"/>
          <ac:picMkLst>
            <pc:docMk/>
            <pc:sldMk cId="431406382" sldId="322"/>
            <ac:picMk id="18" creationId="{18D0F762-321B-93B7-2683-970E75EA232A}"/>
          </ac:picMkLst>
        </pc:picChg>
        <pc:picChg chg="add del mod">
          <ac:chgData name="Claus Brynaa" userId="419716ca-1fce-4f4b-b0f0-7bc760ca37cc" providerId="ADAL" clId="{5F3C1B86-A17E-4813-8FAD-24E9DBA3FFC2}" dt="2026-03-16T22:14:59.226" v="9024" actId="478"/>
          <ac:picMkLst>
            <pc:docMk/>
            <pc:sldMk cId="431406382" sldId="322"/>
            <ac:picMk id="20" creationId="{C59C67DA-7826-F65D-C61E-20F843BBFBE0}"/>
          </ac:picMkLst>
        </pc:picChg>
      </pc:sldChg>
      <pc:sldChg chg="addSp delSp modSp add mod">
        <pc:chgData name="Claus Brynaa" userId="419716ca-1fce-4f4b-b0f0-7bc760ca37cc" providerId="ADAL" clId="{5F3C1B86-A17E-4813-8FAD-24E9DBA3FFC2}" dt="2026-03-17T11:27:58.689" v="13244" actId="20577"/>
        <pc:sldMkLst>
          <pc:docMk/>
          <pc:sldMk cId="3820215515" sldId="323"/>
        </pc:sldMkLst>
        <pc:spChg chg="mod">
          <ac:chgData name="Claus Brynaa" userId="419716ca-1fce-4f4b-b0f0-7bc760ca37cc" providerId="ADAL" clId="{5F3C1B86-A17E-4813-8FAD-24E9DBA3FFC2}" dt="2026-03-16T22:27:07.164" v="9317" actId="20577"/>
          <ac:spMkLst>
            <pc:docMk/>
            <pc:sldMk cId="3820215515" sldId="323"/>
            <ac:spMk id="2" creationId="{47455A6C-F7C7-4A19-3E00-D4AF71E1D105}"/>
          </ac:spMkLst>
        </pc:spChg>
        <pc:spChg chg="mod">
          <ac:chgData name="Claus Brynaa" userId="419716ca-1fce-4f4b-b0f0-7bc760ca37cc" providerId="ADAL" clId="{5F3C1B86-A17E-4813-8FAD-24E9DBA3FFC2}" dt="2026-03-17T11:27:58.689" v="13244" actId="20577"/>
          <ac:spMkLst>
            <pc:docMk/>
            <pc:sldMk cId="3820215515" sldId="323"/>
            <ac:spMk id="3" creationId="{B623F91E-8760-A5E1-F0AA-0F2D6E9C3A3E}"/>
          </ac:spMkLst>
        </pc:spChg>
        <pc:spChg chg="del">
          <ac:chgData name="Claus Brynaa" userId="419716ca-1fce-4f4b-b0f0-7bc760ca37cc" providerId="ADAL" clId="{5F3C1B86-A17E-4813-8FAD-24E9DBA3FFC2}" dt="2026-03-17T11:21:07.496" v="12937" actId="478"/>
          <ac:spMkLst>
            <pc:docMk/>
            <pc:sldMk cId="3820215515" sldId="323"/>
            <ac:spMk id="7" creationId="{F1F0125B-3462-1488-5DEF-1E06968528D2}"/>
          </ac:spMkLst>
        </pc:spChg>
        <pc:picChg chg="del">
          <ac:chgData name="Claus Brynaa" userId="419716ca-1fce-4f4b-b0f0-7bc760ca37cc" providerId="ADAL" clId="{5F3C1B86-A17E-4813-8FAD-24E9DBA3FFC2}" dt="2026-03-16T20:06:17.620" v="6043" actId="478"/>
          <ac:picMkLst>
            <pc:docMk/>
            <pc:sldMk cId="3820215515" sldId="323"/>
            <ac:picMk id="6" creationId="{0A49000B-7BFC-A8EC-2D9C-02EB1FD4BD68}"/>
          </ac:picMkLst>
        </pc:picChg>
        <pc:picChg chg="add mod ord">
          <ac:chgData name="Claus Brynaa" userId="419716ca-1fce-4f4b-b0f0-7bc760ca37cc" providerId="ADAL" clId="{5F3C1B86-A17E-4813-8FAD-24E9DBA3FFC2}" dt="2026-03-17T11:21:00.088" v="12935" actId="166"/>
          <ac:picMkLst>
            <pc:docMk/>
            <pc:sldMk cId="3820215515" sldId="323"/>
            <ac:picMk id="9" creationId="{1221CA8C-D074-FA91-3B55-69373E65747E}"/>
          </ac:picMkLst>
        </pc:picChg>
        <pc:picChg chg="del">
          <ac:chgData name="Claus Brynaa" userId="419716ca-1fce-4f4b-b0f0-7bc760ca37cc" providerId="ADAL" clId="{5F3C1B86-A17E-4813-8FAD-24E9DBA3FFC2}" dt="2026-03-16T20:06:18.262" v="6044" actId="478"/>
          <ac:picMkLst>
            <pc:docMk/>
            <pc:sldMk cId="3820215515" sldId="323"/>
            <ac:picMk id="10" creationId="{BCEC3A6D-7B38-2739-CA47-3FA0613272E7}"/>
          </ac:picMkLst>
        </pc:picChg>
        <pc:picChg chg="add mod">
          <ac:chgData name="Claus Brynaa" userId="419716ca-1fce-4f4b-b0f0-7bc760ca37cc" providerId="ADAL" clId="{5F3C1B86-A17E-4813-8FAD-24E9DBA3FFC2}" dt="2026-03-17T11:27:40.826" v="13232" actId="1038"/>
          <ac:picMkLst>
            <pc:docMk/>
            <pc:sldMk cId="3820215515" sldId="323"/>
            <ac:picMk id="12" creationId="{2FE7031F-49B5-2E20-BF97-4A7F02BEE913}"/>
          </ac:picMkLst>
        </pc:picChg>
        <pc:picChg chg="add del mod">
          <ac:chgData name="Claus Brynaa" userId="419716ca-1fce-4f4b-b0f0-7bc760ca37cc" providerId="ADAL" clId="{5F3C1B86-A17E-4813-8FAD-24E9DBA3FFC2}" dt="2026-03-16T20:51:07.902" v="6607" actId="478"/>
          <ac:picMkLst>
            <pc:docMk/>
            <pc:sldMk cId="3820215515" sldId="323"/>
            <ac:picMk id="13" creationId="{B85D4E5B-D527-3F27-236B-937794CBD6AC}"/>
          </ac:picMkLst>
        </pc:picChg>
        <pc:picChg chg="add mod">
          <ac:chgData name="Claus Brynaa" userId="419716ca-1fce-4f4b-b0f0-7bc760ca37cc" providerId="ADAL" clId="{5F3C1B86-A17E-4813-8FAD-24E9DBA3FFC2}" dt="2026-03-17T11:27:43.053" v="13233" actId="1076"/>
          <ac:picMkLst>
            <pc:docMk/>
            <pc:sldMk cId="3820215515" sldId="323"/>
            <ac:picMk id="15" creationId="{5FEE78F1-D41C-A8D7-68FF-E9AEDD9B1D7D}"/>
          </ac:picMkLst>
        </pc:picChg>
      </pc:sldChg>
      <pc:sldChg chg="addSp delSp modSp add mod">
        <pc:chgData name="Claus Brynaa" userId="419716ca-1fce-4f4b-b0f0-7bc760ca37cc" providerId="ADAL" clId="{5F3C1B86-A17E-4813-8FAD-24E9DBA3FFC2}" dt="2026-03-17T11:44:40.732" v="14262" actId="478"/>
        <pc:sldMkLst>
          <pc:docMk/>
          <pc:sldMk cId="640641697" sldId="324"/>
        </pc:sldMkLst>
        <pc:spChg chg="mod">
          <ac:chgData name="Claus Brynaa" userId="419716ca-1fce-4f4b-b0f0-7bc760ca37cc" providerId="ADAL" clId="{5F3C1B86-A17E-4813-8FAD-24E9DBA3FFC2}" dt="2026-03-16T21:40:17.475" v="7715" actId="14100"/>
          <ac:spMkLst>
            <pc:docMk/>
            <pc:sldMk cId="640641697" sldId="324"/>
            <ac:spMk id="3" creationId="{29335964-7241-1413-6512-60FFA5C924B6}"/>
          </ac:spMkLst>
        </pc:spChg>
        <pc:spChg chg="del">
          <ac:chgData name="Claus Brynaa" userId="419716ca-1fce-4f4b-b0f0-7bc760ca37cc" providerId="ADAL" clId="{5F3C1B86-A17E-4813-8FAD-24E9DBA3FFC2}" dt="2026-03-17T11:44:40.732" v="14262" actId="478"/>
          <ac:spMkLst>
            <pc:docMk/>
            <pc:sldMk cId="640641697" sldId="324"/>
            <ac:spMk id="8" creationId="{12BCB8B1-30E5-4EB9-7842-31753D99645F}"/>
          </ac:spMkLst>
        </pc:spChg>
        <pc:picChg chg="add mod">
          <ac:chgData name="Claus Brynaa" userId="419716ca-1fce-4f4b-b0f0-7bc760ca37cc" providerId="ADAL" clId="{5F3C1B86-A17E-4813-8FAD-24E9DBA3FFC2}" dt="2026-03-16T21:40:20.214" v="7717" actId="14100"/>
          <ac:picMkLst>
            <pc:docMk/>
            <pc:sldMk cId="640641697" sldId="324"/>
            <ac:picMk id="6" creationId="{B7043A4E-DFCA-6758-5FA8-EE4376F8DA0C}"/>
          </ac:picMkLst>
        </pc:picChg>
        <pc:picChg chg="add mod">
          <ac:chgData name="Claus Brynaa" userId="419716ca-1fce-4f4b-b0f0-7bc760ca37cc" providerId="ADAL" clId="{5F3C1B86-A17E-4813-8FAD-24E9DBA3FFC2}" dt="2026-03-16T21:40:29.836" v="7722" actId="1076"/>
          <ac:picMkLst>
            <pc:docMk/>
            <pc:sldMk cId="640641697" sldId="324"/>
            <ac:picMk id="10" creationId="{6081F003-6D0C-7A6A-759B-42FDC939D2F9}"/>
          </ac:picMkLst>
        </pc:picChg>
        <pc:picChg chg="add mod">
          <ac:chgData name="Claus Brynaa" userId="419716ca-1fce-4f4b-b0f0-7bc760ca37cc" providerId="ADAL" clId="{5F3C1B86-A17E-4813-8FAD-24E9DBA3FFC2}" dt="2026-03-16T21:40:24.153" v="7720" actId="1076"/>
          <ac:picMkLst>
            <pc:docMk/>
            <pc:sldMk cId="640641697" sldId="324"/>
            <ac:picMk id="11" creationId="{28A93B8E-46FA-E800-360E-6595920707E0}"/>
          </ac:picMkLst>
        </pc:picChg>
        <pc:picChg chg="add mod">
          <ac:chgData name="Claus Brynaa" userId="419716ca-1fce-4f4b-b0f0-7bc760ca37cc" providerId="ADAL" clId="{5F3C1B86-A17E-4813-8FAD-24E9DBA3FFC2}" dt="2026-03-16T21:40:33.356" v="7724" actId="1076"/>
          <ac:picMkLst>
            <pc:docMk/>
            <pc:sldMk cId="640641697" sldId="324"/>
            <ac:picMk id="12" creationId="{D57703DC-A951-EA5F-BB24-383FC431EC63}"/>
          </ac:picMkLst>
        </pc:picChg>
      </pc:sldChg>
      <pc:sldChg chg="add del">
        <pc:chgData name="Claus Brynaa" userId="419716ca-1fce-4f4b-b0f0-7bc760ca37cc" providerId="ADAL" clId="{5F3C1B86-A17E-4813-8FAD-24E9DBA3FFC2}" dt="2026-03-16T20:54:10.392" v="6626" actId="47"/>
        <pc:sldMkLst>
          <pc:docMk/>
          <pc:sldMk cId="772433737" sldId="325"/>
        </pc:sldMkLst>
      </pc:sldChg>
      <pc:sldChg chg="addSp delSp modSp add del mod">
        <pc:chgData name="Claus Brynaa" userId="419716ca-1fce-4f4b-b0f0-7bc760ca37cc" providerId="ADAL" clId="{5F3C1B86-A17E-4813-8FAD-24E9DBA3FFC2}" dt="2026-03-17T11:30:19.854" v="13387" actId="47"/>
        <pc:sldMkLst>
          <pc:docMk/>
          <pc:sldMk cId="2179178483" sldId="325"/>
        </pc:sldMkLst>
        <pc:spChg chg="mod">
          <ac:chgData name="Claus Brynaa" userId="419716ca-1fce-4f4b-b0f0-7bc760ca37cc" providerId="ADAL" clId="{5F3C1B86-A17E-4813-8FAD-24E9DBA3FFC2}" dt="2026-03-16T22:49:25.934" v="10138" actId="20577"/>
          <ac:spMkLst>
            <pc:docMk/>
            <pc:sldMk cId="2179178483" sldId="325"/>
            <ac:spMk id="3" creationId="{F9BE6C59-8BB1-AB69-784A-9082D536C4FD}"/>
          </ac:spMkLst>
        </pc:spChg>
        <pc:picChg chg="del">
          <ac:chgData name="Claus Brynaa" userId="419716ca-1fce-4f4b-b0f0-7bc760ca37cc" providerId="ADAL" clId="{5F3C1B86-A17E-4813-8FAD-24E9DBA3FFC2}" dt="2026-03-16T20:54:20.831" v="6629" actId="478"/>
          <ac:picMkLst>
            <pc:docMk/>
            <pc:sldMk cId="2179178483" sldId="325"/>
            <ac:picMk id="6" creationId="{5C091760-EF4E-77F2-58AE-6264BD8387F6}"/>
          </ac:picMkLst>
        </pc:picChg>
        <pc:picChg chg="add mod">
          <ac:chgData name="Claus Brynaa" userId="419716ca-1fce-4f4b-b0f0-7bc760ca37cc" providerId="ADAL" clId="{5F3C1B86-A17E-4813-8FAD-24E9DBA3FFC2}" dt="2026-03-16T22:49:14.711" v="10133" actId="1076"/>
          <ac:picMkLst>
            <pc:docMk/>
            <pc:sldMk cId="2179178483" sldId="325"/>
            <ac:picMk id="9" creationId="{A51166A4-1C78-0847-ACA7-8749919A9651}"/>
          </ac:picMkLst>
        </pc:picChg>
        <pc:picChg chg="del">
          <ac:chgData name="Claus Brynaa" userId="419716ca-1fce-4f4b-b0f0-7bc760ca37cc" providerId="ADAL" clId="{5F3C1B86-A17E-4813-8FAD-24E9DBA3FFC2}" dt="2026-03-16T20:54:20.263" v="6628" actId="478"/>
          <ac:picMkLst>
            <pc:docMk/>
            <pc:sldMk cId="2179178483" sldId="325"/>
            <ac:picMk id="10" creationId="{4F08E9B8-F878-45DE-13B8-467EF76A99F1}"/>
          </ac:picMkLst>
        </pc:picChg>
        <pc:picChg chg="add mod">
          <ac:chgData name="Claus Brynaa" userId="419716ca-1fce-4f4b-b0f0-7bc760ca37cc" providerId="ADAL" clId="{5F3C1B86-A17E-4813-8FAD-24E9DBA3FFC2}" dt="2026-03-16T22:49:21.732" v="10137" actId="1076"/>
          <ac:picMkLst>
            <pc:docMk/>
            <pc:sldMk cId="2179178483" sldId="325"/>
            <ac:picMk id="12" creationId="{A7AB5E92-D00C-A92F-1459-0FA3DF0BB53A}"/>
          </ac:picMkLst>
        </pc:picChg>
        <pc:picChg chg="add mod">
          <ac:chgData name="Claus Brynaa" userId="419716ca-1fce-4f4b-b0f0-7bc760ca37cc" providerId="ADAL" clId="{5F3C1B86-A17E-4813-8FAD-24E9DBA3FFC2}" dt="2026-03-16T22:49:18.059" v="10135" actId="14100"/>
          <ac:picMkLst>
            <pc:docMk/>
            <pc:sldMk cId="2179178483" sldId="325"/>
            <ac:picMk id="14" creationId="{7DC9CD3D-52D8-4D61-B231-3A8C8DF2653A}"/>
          </ac:picMkLst>
        </pc:picChg>
      </pc:sldChg>
      <pc:sldChg chg="delSp add mod">
        <pc:chgData name="Claus Brynaa" userId="419716ca-1fce-4f4b-b0f0-7bc760ca37cc" providerId="ADAL" clId="{5F3C1B86-A17E-4813-8FAD-24E9DBA3FFC2}" dt="2026-03-17T11:45:08.970" v="14270" actId="478"/>
        <pc:sldMkLst>
          <pc:docMk/>
          <pc:sldMk cId="119843684" sldId="326"/>
        </pc:sldMkLst>
        <pc:spChg chg="del">
          <ac:chgData name="Claus Brynaa" userId="419716ca-1fce-4f4b-b0f0-7bc760ca37cc" providerId="ADAL" clId="{5F3C1B86-A17E-4813-8FAD-24E9DBA3FFC2}" dt="2026-03-17T11:45:08.970" v="14270" actId="478"/>
          <ac:spMkLst>
            <pc:docMk/>
            <pc:sldMk cId="119843684" sldId="326"/>
            <ac:spMk id="7" creationId="{F874EA6B-77BD-9D95-6194-93032A2A0B7B}"/>
          </ac:spMkLst>
        </pc:spChg>
      </pc:sldChg>
      <pc:sldChg chg="delSp modSp add mod">
        <pc:chgData name="Claus Brynaa" userId="419716ca-1fce-4f4b-b0f0-7bc760ca37cc" providerId="ADAL" clId="{5F3C1B86-A17E-4813-8FAD-24E9DBA3FFC2}" dt="2026-03-17T11:45:16.043" v="14272" actId="478"/>
        <pc:sldMkLst>
          <pc:docMk/>
          <pc:sldMk cId="3628397305" sldId="327"/>
        </pc:sldMkLst>
        <pc:spChg chg="mod">
          <ac:chgData name="Claus Brynaa" userId="419716ca-1fce-4f4b-b0f0-7bc760ca37cc" providerId="ADAL" clId="{5F3C1B86-A17E-4813-8FAD-24E9DBA3FFC2}" dt="2026-03-17T11:37:48.896" v="13794" actId="20577"/>
          <ac:spMkLst>
            <pc:docMk/>
            <pc:sldMk cId="3628397305" sldId="327"/>
            <ac:spMk id="3" creationId="{CE184178-8CE2-F7BF-0F57-B8FD0674339D}"/>
          </ac:spMkLst>
        </pc:spChg>
        <pc:spChg chg="del">
          <ac:chgData name="Claus Brynaa" userId="419716ca-1fce-4f4b-b0f0-7bc760ca37cc" providerId="ADAL" clId="{5F3C1B86-A17E-4813-8FAD-24E9DBA3FFC2}" dt="2026-03-17T11:45:16.043" v="14272" actId="478"/>
          <ac:spMkLst>
            <pc:docMk/>
            <pc:sldMk cId="3628397305" sldId="327"/>
            <ac:spMk id="7" creationId="{712937C2-2C64-9EDD-86E7-ED219F89B067}"/>
          </ac:spMkLst>
        </pc:spChg>
        <pc:picChg chg="mod ord">
          <ac:chgData name="Claus Brynaa" userId="419716ca-1fce-4f4b-b0f0-7bc760ca37cc" providerId="ADAL" clId="{5F3C1B86-A17E-4813-8FAD-24E9DBA3FFC2}" dt="2026-03-17T11:36:58.807" v="13733" actId="1076"/>
          <ac:picMkLst>
            <pc:docMk/>
            <pc:sldMk cId="3628397305" sldId="327"/>
            <ac:picMk id="6" creationId="{13F5BB03-CA3E-8332-7C0E-5D8E9C3F974D}"/>
          </ac:picMkLst>
        </pc:picChg>
        <pc:picChg chg="del mod">
          <ac:chgData name="Claus Brynaa" userId="419716ca-1fce-4f4b-b0f0-7bc760ca37cc" providerId="ADAL" clId="{5F3C1B86-A17E-4813-8FAD-24E9DBA3FFC2}" dt="2026-03-16T21:12:33.271" v="6959" actId="478"/>
          <ac:picMkLst>
            <pc:docMk/>
            <pc:sldMk cId="3628397305" sldId="327"/>
            <ac:picMk id="10" creationId="{74B50BA0-6BAE-E545-E014-5E67BCF4315A}"/>
          </ac:picMkLst>
        </pc:picChg>
        <pc:picChg chg="del">
          <ac:chgData name="Claus Brynaa" userId="419716ca-1fce-4f4b-b0f0-7bc760ca37cc" providerId="ADAL" clId="{5F3C1B86-A17E-4813-8FAD-24E9DBA3FFC2}" dt="2026-03-16T21:12:30.144" v="6957" actId="478"/>
          <ac:picMkLst>
            <pc:docMk/>
            <pc:sldMk cId="3628397305" sldId="327"/>
            <ac:picMk id="12" creationId="{B8F2B274-C59C-894A-EC20-49B7678C9A9A}"/>
          </ac:picMkLst>
        </pc:picChg>
        <pc:picChg chg="del mod">
          <ac:chgData name="Claus Brynaa" userId="419716ca-1fce-4f4b-b0f0-7bc760ca37cc" providerId="ADAL" clId="{5F3C1B86-A17E-4813-8FAD-24E9DBA3FFC2}" dt="2026-03-17T11:25:41.853" v="13080" actId="21"/>
          <ac:picMkLst>
            <pc:docMk/>
            <pc:sldMk cId="3628397305" sldId="327"/>
            <ac:picMk id="14" creationId="{6BACC46B-9846-01D5-2A31-18F05F9FF916}"/>
          </ac:picMkLst>
        </pc:picChg>
      </pc:sldChg>
      <pc:sldChg chg="addSp delSp modSp add mod">
        <pc:chgData name="Claus Brynaa" userId="419716ca-1fce-4f4b-b0f0-7bc760ca37cc" providerId="ADAL" clId="{5F3C1B86-A17E-4813-8FAD-24E9DBA3FFC2}" dt="2026-03-17T13:29:08.408" v="16368" actId="20577"/>
        <pc:sldMkLst>
          <pc:docMk/>
          <pc:sldMk cId="3073050958" sldId="328"/>
        </pc:sldMkLst>
        <pc:spChg chg="mod">
          <ac:chgData name="Claus Brynaa" userId="419716ca-1fce-4f4b-b0f0-7bc760ca37cc" providerId="ADAL" clId="{5F3C1B86-A17E-4813-8FAD-24E9DBA3FFC2}" dt="2026-03-17T13:29:08.408" v="16368" actId="20577"/>
          <ac:spMkLst>
            <pc:docMk/>
            <pc:sldMk cId="3073050958" sldId="328"/>
            <ac:spMk id="3" creationId="{DA7AA853-D0E5-481E-E7E5-AB38D4E73332}"/>
          </ac:spMkLst>
        </pc:spChg>
        <pc:spChg chg="del">
          <ac:chgData name="Claus Brynaa" userId="419716ca-1fce-4f4b-b0f0-7bc760ca37cc" providerId="ADAL" clId="{5F3C1B86-A17E-4813-8FAD-24E9DBA3FFC2}" dt="2026-03-16T21:18:40.590" v="7001" actId="478"/>
          <ac:spMkLst>
            <pc:docMk/>
            <pc:sldMk cId="3073050958" sldId="328"/>
            <ac:spMk id="7" creationId="{6F5F05D3-9B70-7666-B860-092E9BAE68CE}"/>
          </ac:spMkLst>
        </pc:spChg>
        <pc:spChg chg="del">
          <ac:chgData name="Claus Brynaa" userId="419716ca-1fce-4f4b-b0f0-7bc760ca37cc" providerId="ADAL" clId="{5F3C1B86-A17E-4813-8FAD-24E9DBA3FFC2}" dt="2026-03-17T11:44:04.260" v="14256" actId="478"/>
          <ac:spMkLst>
            <pc:docMk/>
            <pc:sldMk cId="3073050958" sldId="328"/>
            <ac:spMk id="8" creationId="{99AD8052-EFB1-23EA-A6A5-1D88BCE7AE53}"/>
          </ac:spMkLst>
        </pc:spChg>
        <pc:picChg chg="add mod">
          <ac:chgData name="Claus Brynaa" userId="419716ca-1fce-4f4b-b0f0-7bc760ca37cc" providerId="ADAL" clId="{5F3C1B86-A17E-4813-8FAD-24E9DBA3FFC2}" dt="2026-03-16T22:09:14.949" v="8843" actId="1076"/>
          <ac:picMkLst>
            <pc:docMk/>
            <pc:sldMk cId="3073050958" sldId="328"/>
            <ac:picMk id="5" creationId="{AAD0B09E-2761-FD2E-CB99-A13DA9742496}"/>
          </ac:picMkLst>
        </pc:picChg>
        <pc:picChg chg="del">
          <ac:chgData name="Claus Brynaa" userId="419716ca-1fce-4f4b-b0f0-7bc760ca37cc" providerId="ADAL" clId="{5F3C1B86-A17E-4813-8FAD-24E9DBA3FFC2}" dt="2026-03-16T21:17:27.543" v="6978" actId="478"/>
          <ac:picMkLst>
            <pc:docMk/>
            <pc:sldMk cId="3073050958" sldId="328"/>
            <ac:picMk id="9" creationId="{DAA347BA-A9C7-56AE-36CE-D589B41D177E}"/>
          </ac:picMkLst>
        </pc:picChg>
        <pc:picChg chg="add mod">
          <ac:chgData name="Claus Brynaa" userId="419716ca-1fce-4f4b-b0f0-7bc760ca37cc" providerId="ADAL" clId="{5F3C1B86-A17E-4813-8FAD-24E9DBA3FFC2}" dt="2026-03-16T22:09:16.397" v="8845" actId="1076"/>
          <ac:picMkLst>
            <pc:docMk/>
            <pc:sldMk cId="3073050958" sldId="328"/>
            <ac:picMk id="10" creationId="{00704C52-A8FE-AD77-6D89-EA1FE1E59CEF}"/>
          </ac:picMkLst>
        </pc:picChg>
        <pc:picChg chg="add mod">
          <ac:chgData name="Claus Brynaa" userId="419716ca-1fce-4f4b-b0f0-7bc760ca37cc" providerId="ADAL" clId="{5F3C1B86-A17E-4813-8FAD-24E9DBA3FFC2}" dt="2026-03-17T10:50:50.838" v="11048" actId="1076"/>
          <ac:picMkLst>
            <pc:docMk/>
            <pc:sldMk cId="3073050958" sldId="328"/>
            <ac:picMk id="11" creationId="{00CDB90C-0F9B-6E78-667F-73C7E0D58C4D}"/>
          </ac:picMkLst>
        </pc:picChg>
        <pc:picChg chg="del">
          <ac:chgData name="Claus Brynaa" userId="419716ca-1fce-4f4b-b0f0-7bc760ca37cc" providerId="ADAL" clId="{5F3C1B86-A17E-4813-8FAD-24E9DBA3FFC2}" dt="2026-03-16T21:17:26.783" v="6977" actId="478"/>
          <ac:picMkLst>
            <pc:docMk/>
            <pc:sldMk cId="3073050958" sldId="328"/>
            <ac:picMk id="14" creationId="{1631687B-CE98-887C-65D8-D61089B6881E}"/>
          </ac:picMkLst>
        </pc:picChg>
      </pc:sldChg>
      <pc:sldChg chg="addSp delSp modSp add mod ord">
        <pc:chgData name="Claus Brynaa" userId="419716ca-1fce-4f4b-b0f0-7bc760ca37cc" providerId="ADAL" clId="{5F3C1B86-A17E-4813-8FAD-24E9DBA3FFC2}" dt="2026-03-17T11:45:44.960" v="14278" actId="478"/>
        <pc:sldMkLst>
          <pc:docMk/>
          <pc:sldMk cId="3746488838" sldId="329"/>
        </pc:sldMkLst>
        <pc:spChg chg="mod">
          <ac:chgData name="Claus Brynaa" userId="419716ca-1fce-4f4b-b0f0-7bc760ca37cc" providerId="ADAL" clId="{5F3C1B86-A17E-4813-8FAD-24E9DBA3FFC2}" dt="2026-03-16T22:17:43.137" v="9098" actId="27636"/>
          <ac:spMkLst>
            <pc:docMk/>
            <pc:sldMk cId="3746488838" sldId="329"/>
            <ac:spMk id="3" creationId="{FB3E5357-3A4D-A3C0-B16A-1BC9B6192710}"/>
          </ac:spMkLst>
        </pc:spChg>
        <pc:spChg chg="add mod">
          <ac:chgData name="Claus Brynaa" userId="419716ca-1fce-4f4b-b0f0-7bc760ca37cc" providerId="ADAL" clId="{5F3C1B86-A17E-4813-8FAD-24E9DBA3FFC2}" dt="2026-03-17T10:54:33.320" v="11267" actId="1076"/>
          <ac:spMkLst>
            <pc:docMk/>
            <pc:sldMk cId="3746488838" sldId="329"/>
            <ac:spMk id="5" creationId="{8C6A0EDE-7C68-2780-044F-E87C53EF6F8A}"/>
          </ac:spMkLst>
        </pc:spChg>
        <pc:spChg chg="del">
          <ac:chgData name="Claus Brynaa" userId="419716ca-1fce-4f4b-b0f0-7bc760ca37cc" providerId="ADAL" clId="{5F3C1B86-A17E-4813-8FAD-24E9DBA3FFC2}" dt="2026-03-17T11:45:44.960" v="14278" actId="478"/>
          <ac:spMkLst>
            <pc:docMk/>
            <pc:sldMk cId="3746488838" sldId="329"/>
            <ac:spMk id="8" creationId="{B2CA9379-EF2D-6A6E-4D7C-173A90CB9CAD}"/>
          </ac:spMkLst>
        </pc:spChg>
        <pc:picChg chg="del">
          <ac:chgData name="Claus Brynaa" userId="419716ca-1fce-4f4b-b0f0-7bc760ca37cc" providerId="ADAL" clId="{5F3C1B86-A17E-4813-8FAD-24E9DBA3FFC2}" dt="2026-03-16T21:27:55.088" v="7447" actId="478"/>
          <ac:picMkLst>
            <pc:docMk/>
            <pc:sldMk cId="3746488838" sldId="329"/>
            <ac:picMk id="9" creationId="{634ED41A-BEB3-27B1-C507-01696D1E78B9}"/>
          </ac:picMkLst>
        </pc:picChg>
        <pc:picChg chg="del">
          <ac:chgData name="Claus Brynaa" userId="419716ca-1fce-4f4b-b0f0-7bc760ca37cc" providerId="ADAL" clId="{5F3C1B86-A17E-4813-8FAD-24E9DBA3FFC2}" dt="2026-03-16T21:28:42.471" v="7495" actId="478"/>
          <ac:picMkLst>
            <pc:docMk/>
            <pc:sldMk cId="3746488838" sldId="329"/>
            <ac:picMk id="12" creationId="{BE474F9F-5AE0-5A8D-7DE7-DA849EFB5D3A}"/>
          </ac:picMkLst>
        </pc:picChg>
        <pc:picChg chg="del">
          <ac:chgData name="Claus Brynaa" userId="419716ca-1fce-4f4b-b0f0-7bc760ca37cc" providerId="ADAL" clId="{5F3C1B86-A17E-4813-8FAD-24E9DBA3FFC2}" dt="2026-03-16T21:28:41.989" v="7494" actId="478"/>
          <ac:picMkLst>
            <pc:docMk/>
            <pc:sldMk cId="3746488838" sldId="329"/>
            <ac:picMk id="15" creationId="{5AE350F4-E5A1-FCCD-B2D9-536CD0A13EB1}"/>
          </ac:picMkLst>
        </pc:picChg>
        <pc:picChg chg="del">
          <ac:chgData name="Claus Brynaa" userId="419716ca-1fce-4f4b-b0f0-7bc760ca37cc" providerId="ADAL" clId="{5F3C1B86-A17E-4813-8FAD-24E9DBA3FFC2}" dt="2026-03-16T21:28:43.037" v="7496" actId="478"/>
          <ac:picMkLst>
            <pc:docMk/>
            <pc:sldMk cId="3746488838" sldId="329"/>
            <ac:picMk id="19" creationId="{007F5ADE-EBAD-58A8-93B2-0296478450BD}"/>
          </ac:picMkLst>
        </pc:picChg>
        <pc:picChg chg="del">
          <ac:chgData name="Claus Brynaa" userId="419716ca-1fce-4f4b-b0f0-7bc760ca37cc" providerId="ADAL" clId="{5F3C1B86-A17E-4813-8FAD-24E9DBA3FFC2}" dt="2026-03-16T21:28:40.486" v="7493" actId="478"/>
          <ac:picMkLst>
            <pc:docMk/>
            <pc:sldMk cId="3746488838" sldId="329"/>
            <ac:picMk id="21" creationId="{0B414229-3215-1AE2-AD0D-512576E5E559}"/>
          </ac:picMkLst>
        </pc:picChg>
        <pc:picChg chg="mod">
          <ac:chgData name="Claus Brynaa" userId="419716ca-1fce-4f4b-b0f0-7bc760ca37cc" providerId="ADAL" clId="{5F3C1B86-A17E-4813-8FAD-24E9DBA3FFC2}" dt="2026-03-17T10:52:42.463" v="11114" actId="1076"/>
          <ac:picMkLst>
            <pc:docMk/>
            <pc:sldMk cId="3746488838" sldId="329"/>
            <ac:picMk id="23" creationId="{F383C584-4ADF-DFC2-AB93-B71F9A3B9CA0}"/>
          </ac:picMkLst>
        </pc:picChg>
        <pc:picChg chg="mod">
          <ac:chgData name="Claus Brynaa" userId="419716ca-1fce-4f4b-b0f0-7bc760ca37cc" providerId="ADAL" clId="{5F3C1B86-A17E-4813-8FAD-24E9DBA3FFC2}" dt="2026-03-17T10:52:40.760" v="11113" actId="1076"/>
          <ac:picMkLst>
            <pc:docMk/>
            <pc:sldMk cId="3746488838" sldId="329"/>
            <ac:picMk id="25" creationId="{BBC3DE01-419A-8198-DFC9-78812D8695A8}"/>
          </ac:picMkLst>
        </pc:picChg>
        <pc:picChg chg="mod">
          <ac:chgData name="Claus Brynaa" userId="419716ca-1fce-4f4b-b0f0-7bc760ca37cc" providerId="ADAL" clId="{5F3C1B86-A17E-4813-8FAD-24E9DBA3FFC2}" dt="2026-03-17T10:52:43.809" v="11115" actId="1076"/>
          <ac:picMkLst>
            <pc:docMk/>
            <pc:sldMk cId="3746488838" sldId="329"/>
            <ac:picMk id="27" creationId="{7209A629-98CC-CF45-12DA-CC9F9FD9E902}"/>
          </ac:picMkLst>
        </pc:picChg>
        <pc:picChg chg="del mod">
          <ac:chgData name="Claus Brynaa" userId="419716ca-1fce-4f4b-b0f0-7bc760ca37cc" providerId="ADAL" clId="{5F3C1B86-A17E-4813-8FAD-24E9DBA3FFC2}" dt="2026-03-16T21:29:52.172" v="7524" actId="478"/>
          <ac:picMkLst>
            <pc:docMk/>
            <pc:sldMk cId="3746488838" sldId="329"/>
            <ac:picMk id="29" creationId="{0CDDE6DD-382A-AD68-8C98-40F7C6A429DF}"/>
          </ac:picMkLst>
        </pc:picChg>
        <pc:picChg chg="mod">
          <ac:chgData name="Claus Brynaa" userId="419716ca-1fce-4f4b-b0f0-7bc760ca37cc" providerId="ADAL" clId="{5F3C1B86-A17E-4813-8FAD-24E9DBA3FFC2}" dt="2026-03-17T10:52:45.519" v="11116" actId="1076"/>
          <ac:picMkLst>
            <pc:docMk/>
            <pc:sldMk cId="3746488838" sldId="329"/>
            <ac:picMk id="31" creationId="{273BAA7E-C01A-FBEE-EBCE-7C6F110EAF54}"/>
          </ac:picMkLst>
        </pc:picChg>
      </pc:sldChg>
      <pc:sldChg chg="delSp modSp add mod">
        <pc:chgData name="Claus Brynaa" userId="419716ca-1fce-4f4b-b0f0-7bc760ca37cc" providerId="ADAL" clId="{5F3C1B86-A17E-4813-8FAD-24E9DBA3FFC2}" dt="2026-03-17T15:07:16.347" v="17593" actId="20577"/>
        <pc:sldMkLst>
          <pc:docMk/>
          <pc:sldMk cId="2709707864" sldId="330"/>
        </pc:sldMkLst>
        <pc:spChg chg="mod">
          <ac:chgData name="Claus Brynaa" userId="419716ca-1fce-4f4b-b0f0-7bc760ca37cc" providerId="ADAL" clId="{5F3C1B86-A17E-4813-8FAD-24E9DBA3FFC2}" dt="2026-03-17T15:07:16.347" v="17593" actId="20577"/>
          <ac:spMkLst>
            <pc:docMk/>
            <pc:sldMk cId="2709707864" sldId="330"/>
            <ac:spMk id="3" creationId="{A5C20186-16F3-B564-F4E1-698C967519FE}"/>
          </ac:spMkLst>
        </pc:spChg>
        <pc:spChg chg="del">
          <ac:chgData name="Claus Brynaa" userId="419716ca-1fce-4f4b-b0f0-7bc760ca37cc" providerId="ADAL" clId="{5F3C1B86-A17E-4813-8FAD-24E9DBA3FFC2}" dt="2026-03-17T11:43:55.018" v="14253" actId="478"/>
          <ac:spMkLst>
            <pc:docMk/>
            <pc:sldMk cId="2709707864" sldId="330"/>
            <ac:spMk id="8" creationId="{500F4B24-5F21-3756-77E9-2E35F2C6B61D}"/>
          </ac:spMkLst>
        </pc:spChg>
      </pc:sldChg>
      <pc:sldChg chg="addSp delSp modSp add mod ord">
        <pc:chgData name="Claus Brynaa" userId="419716ca-1fce-4f4b-b0f0-7bc760ca37cc" providerId="ADAL" clId="{5F3C1B86-A17E-4813-8FAD-24E9DBA3FFC2}" dt="2026-03-17T11:57:59.486" v="14619" actId="6549"/>
        <pc:sldMkLst>
          <pc:docMk/>
          <pc:sldMk cId="576243676" sldId="331"/>
        </pc:sldMkLst>
        <pc:spChg chg="mod">
          <ac:chgData name="Claus Brynaa" userId="419716ca-1fce-4f4b-b0f0-7bc760ca37cc" providerId="ADAL" clId="{5F3C1B86-A17E-4813-8FAD-24E9DBA3FFC2}" dt="2026-03-17T11:57:59.486" v="14619" actId="6549"/>
          <ac:spMkLst>
            <pc:docMk/>
            <pc:sldMk cId="576243676" sldId="331"/>
            <ac:spMk id="2" creationId="{3C35EC9D-93CD-50BA-E739-D2F6CB613C09}"/>
          </ac:spMkLst>
        </pc:spChg>
        <pc:spChg chg="mod">
          <ac:chgData name="Claus Brynaa" userId="419716ca-1fce-4f4b-b0f0-7bc760ca37cc" providerId="ADAL" clId="{5F3C1B86-A17E-4813-8FAD-24E9DBA3FFC2}" dt="2026-03-17T11:09:51.143" v="12563" actId="27636"/>
          <ac:spMkLst>
            <pc:docMk/>
            <pc:sldMk cId="576243676" sldId="331"/>
            <ac:spMk id="3" creationId="{F51C68EA-480F-8779-9946-F9F6F5905EE4}"/>
          </ac:spMkLst>
        </pc:spChg>
        <pc:spChg chg="del">
          <ac:chgData name="Claus Brynaa" userId="419716ca-1fce-4f4b-b0f0-7bc760ca37cc" providerId="ADAL" clId="{5F3C1B86-A17E-4813-8FAD-24E9DBA3FFC2}" dt="2026-03-17T11:46:12.660" v="14287" actId="478"/>
          <ac:spMkLst>
            <pc:docMk/>
            <pc:sldMk cId="576243676" sldId="331"/>
            <ac:spMk id="8" creationId="{59820D58-DCF4-54B4-F60B-944F2DF885CD}"/>
          </ac:spMkLst>
        </pc:spChg>
        <pc:picChg chg="add mod">
          <ac:chgData name="Claus Brynaa" userId="419716ca-1fce-4f4b-b0f0-7bc760ca37cc" providerId="ADAL" clId="{5F3C1B86-A17E-4813-8FAD-24E9DBA3FFC2}" dt="2026-03-16T22:31:59.212" v="9750" actId="1036"/>
          <ac:picMkLst>
            <pc:docMk/>
            <pc:sldMk cId="576243676" sldId="331"/>
            <ac:picMk id="7" creationId="{4CA7AC3D-2DD3-89B8-5023-CD6406017A7A}"/>
          </ac:picMkLst>
        </pc:picChg>
        <pc:picChg chg="del">
          <ac:chgData name="Claus Brynaa" userId="419716ca-1fce-4f4b-b0f0-7bc760ca37cc" providerId="ADAL" clId="{5F3C1B86-A17E-4813-8FAD-24E9DBA3FFC2}" dt="2026-03-16T22:12:09.195" v="8918" actId="478"/>
          <ac:picMkLst>
            <pc:docMk/>
            <pc:sldMk cId="576243676" sldId="331"/>
            <ac:picMk id="10" creationId="{397FA61B-1D88-D208-52C6-655097014177}"/>
          </ac:picMkLst>
        </pc:picChg>
        <pc:picChg chg="add mod">
          <ac:chgData name="Claus Brynaa" userId="419716ca-1fce-4f4b-b0f0-7bc760ca37cc" providerId="ADAL" clId="{5F3C1B86-A17E-4813-8FAD-24E9DBA3FFC2}" dt="2026-03-16T22:31:45.880" v="9725" actId="1038"/>
          <ac:picMkLst>
            <pc:docMk/>
            <pc:sldMk cId="576243676" sldId="331"/>
            <ac:picMk id="11" creationId="{90723D89-2182-DAD1-06B3-B7F3A7923F52}"/>
          </ac:picMkLst>
        </pc:picChg>
        <pc:picChg chg="del">
          <ac:chgData name="Claus Brynaa" userId="419716ca-1fce-4f4b-b0f0-7bc760ca37cc" providerId="ADAL" clId="{5F3C1B86-A17E-4813-8FAD-24E9DBA3FFC2}" dt="2026-03-16T22:12:08.612" v="8917" actId="478"/>
          <ac:picMkLst>
            <pc:docMk/>
            <pc:sldMk cId="576243676" sldId="331"/>
            <ac:picMk id="12" creationId="{260B4C7B-F278-1470-3BE9-A12BF7CE2DCD}"/>
          </ac:picMkLst>
        </pc:picChg>
        <pc:picChg chg="del">
          <ac:chgData name="Claus Brynaa" userId="419716ca-1fce-4f4b-b0f0-7bc760ca37cc" providerId="ADAL" clId="{5F3C1B86-A17E-4813-8FAD-24E9DBA3FFC2}" dt="2026-03-16T22:12:11.060" v="8921" actId="478"/>
          <ac:picMkLst>
            <pc:docMk/>
            <pc:sldMk cId="576243676" sldId="331"/>
            <ac:picMk id="14" creationId="{95E7015C-072B-6312-6FE3-3557DD8BB536}"/>
          </ac:picMkLst>
        </pc:picChg>
        <pc:picChg chg="del mod">
          <ac:chgData name="Claus Brynaa" userId="419716ca-1fce-4f4b-b0f0-7bc760ca37cc" providerId="ADAL" clId="{5F3C1B86-A17E-4813-8FAD-24E9DBA3FFC2}" dt="2026-03-16T22:12:10.417" v="8920" actId="478"/>
          <ac:picMkLst>
            <pc:docMk/>
            <pc:sldMk cId="576243676" sldId="331"/>
            <ac:picMk id="16" creationId="{BFE8A8E9-0864-94B2-D89A-37B0C5214BBE}"/>
          </ac:picMkLst>
        </pc:picChg>
        <pc:picChg chg="mod ord">
          <ac:chgData name="Claus Brynaa" userId="419716ca-1fce-4f4b-b0f0-7bc760ca37cc" providerId="ADAL" clId="{5F3C1B86-A17E-4813-8FAD-24E9DBA3FFC2}" dt="2026-03-16T22:31:43.192" v="9709" actId="1038"/>
          <ac:picMkLst>
            <pc:docMk/>
            <pc:sldMk cId="576243676" sldId="331"/>
            <ac:picMk id="18" creationId="{28D7EBB7-9574-FF90-C29D-F2F8A17923D4}"/>
          </ac:picMkLst>
        </pc:picChg>
        <pc:picChg chg="mod ord">
          <ac:chgData name="Claus Brynaa" userId="419716ca-1fce-4f4b-b0f0-7bc760ca37cc" providerId="ADAL" clId="{5F3C1B86-A17E-4813-8FAD-24E9DBA3FFC2}" dt="2026-03-16T22:31:44.608" v="9714" actId="1038"/>
          <ac:picMkLst>
            <pc:docMk/>
            <pc:sldMk cId="576243676" sldId="331"/>
            <ac:picMk id="20" creationId="{EC93CC0F-F0D3-6D38-5E5C-420CD0F173B9}"/>
          </ac:picMkLst>
        </pc:picChg>
      </pc:sldChg>
      <pc:sldChg chg="addSp delSp modSp add mod">
        <pc:chgData name="Claus Brynaa" userId="419716ca-1fce-4f4b-b0f0-7bc760ca37cc" providerId="ADAL" clId="{5F3C1B86-A17E-4813-8FAD-24E9DBA3FFC2}" dt="2026-03-17T11:51:35.974" v="14465" actId="20577"/>
        <pc:sldMkLst>
          <pc:docMk/>
          <pc:sldMk cId="895188244" sldId="332"/>
        </pc:sldMkLst>
        <pc:spChg chg="mod">
          <ac:chgData name="Claus Brynaa" userId="419716ca-1fce-4f4b-b0f0-7bc760ca37cc" providerId="ADAL" clId="{5F3C1B86-A17E-4813-8FAD-24E9DBA3FFC2}" dt="2026-03-17T11:51:35.974" v="14465" actId="20577"/>
          <ac:spMkLst>
            <pc:docMk/>
            <pc:sldMk cId="895188244" sldId="332"/>
            <ac:spMk id="3" creationId="{828A3F15-9B66-4C5E-46A1-55C5D7597A80}"/>
          </ac:spMkLst>
        </pc:spChg>
        <pc:spChg chg="del">
          <ac:chgData name="Claus Brynaa" userId="419716ca-1fce-4f4b-b0f0-7bc760ca37cc" providerId="ADAL" clId="{5F3C1B86-A17E-4813-8FAD-24E9DBA3FFC2}" dt="2026-03-17T11:45:24.354" v="14274" actId="478"/>
          <ac:spMkLst>
            <pc:docMk/>
            <pc:sldMk cId="895188244" sldId="332"/>
            <ac:spMk id="7" creationId="{11B7BA44-1ED5-A8FF-53BC-85EBFA7EDC25}"/>
          </ac:spMkLst>
        </pc:spChg>
        <pc:picChg chg="add mod">
          <ac:chgData name="Claus Brynaa" userId="419716ca-1fce-4f4b-b0f0-7bc760ca37cc" providerId="ADAL" clId="{5F3C1B86-A17E-4813-8FAD-24E9DBA3FFC2}" dt="2026-03-17T11:25:53.798" v="13084" actId="1076"/>
          <ac:picMkLst>
            <pc:docMk/>
            <pc:sldMk cId="895188244" sldId="332"/>
            <ac:picMk id="6" creationId="{E048CBD9-A7CD-464C-C5E3-5CF6C7C6303E}"/>
          </ac:picMkLst>
        </pc:picChg>
        <pc:picChg chg="del">
          <ac:chgData name="Claus Brynaa" userId="419716ca-1fce-4f4b-b0f0-7bc760ca37cc" providerId="ADAL" clId="{5F3C1B86-A17E-4813-8FAD-24E9DBA3FFC2}" dt="2026-03-17T11:11:14.680" v="12636" actId="478"/>
          <ac:picMkLst>
            <pc:docMk/>
            <pc:sldMk cId="895188244" sldId="332"/>
            <ac:picMk id="10" creationId="{AD7F2579-040A-4B6A-55E2-C0C18C1AD186}"/>
          </ac:picMkLst>
        </pc:picChg>
        <pc:picChg chg="add mod ord">
          <ac:chgData name="Claus Brynaa" userId="419716ca-1fce-4f4b-b0f0-7bc760ca37cc" providerId="ADAL" clId="{5F3C1B86-A17E-4813-8FAD-24E9DBA3FFC2}" dt="2026-03-17T11:26:00.489" v="13087" actId="167"/>
          <ac:picMkLst>
            <pc:docMk/>
            <pc:sldMk cId="895188244" sldId="332"/>
            <ac:picMk id="14" creationId="{6BACC46B-9846-01D5-2A31-18F05F9FF916}"/>
          </ac:picMkLst>
        </pc:picChg>
      </pc:sldChg>
      <pc:sldChg chg="addSp delSp modSp add mod">
        <pc:chgData name="Claus Brynaa" userId="419716ca-1fce-4f4b-b0f0-7bc760ca37cc" providerId="ADAL" clId="{5F3C1B86-A17E-4813-8FAD-24E9DBA3FFC2}" dt="2026-03-17T14:59:20.792" v="17500" actId="478"/>
        <pc:sldMkLst>
          <pc:docMk/>
          <pc:sldMk cId="509115276" sldId="333"/>
        </pc:sldMkLst>
        <pc:spChg chg="mod">
          <ac:chgData name="Claus Brynaa" userId="419716ca-1fce-4f4b-b0f0-7bc760ca37cc" providerId="ADAL" clId="{5F3C1B86-A17E-4813-8FAD-24E9DBA3FFC2}" dt="2026-03-17T14:58:49.175" v="17499" actId="20577"/>
          <ac:spMkLst>
            <pc:docMk/>
            <pc:sldMk cId="509115276" sldId="333"/>
            <ac:spMk id="3" creationId="{FD5B2E60-76EF-40C2-59C1-A4953EAFDC24}"/>
          </ac:spMkLst>
        </pc:spChg>
        <pc:spChg chg="add del mod">
          <ac:chgData name="Claus Brynaa" userId="419716ca-1fce-4f4b-b0f0-7bc760ca37cc" providerId="ADAL" clId="{5F3C1B86-A17E-4813-8FAD-24E9DBA3FFC2}" dt="2026-03-17T14:59:20.792" v="17500" actId="478"/>
          <ac:spMkLst>
            <pc:docMk/>
            <pc:sldMk cId="509115276" sldId="333"/>
            <ac:spMk id="5" creationId="{8B2DCBF6-D02E-7AC0-2F73-0B856D8789BF}"/>
          </ac:spMkLst>
        </pc:spChg>
        <pc:spChg chg="del mod">
          <ac:chgData name="Claus Brynaa" userId="419716ca-1fce-4f4b-b0f0-7bc760ca37cc" providerId="ADAL" clId="{5F3C1B86-A17E-4813-8FAD-24E9DBA3FFC2}" dt="2026-03-17T12:19:05.139" v="15951" actId="478"/>
          <ac:spMkLst>
            <pc:docMk/>
            <pc:sldMk cId="509115276" sldId="333"/>
            <ac:spMk id="5" creationId="{9F867531-F493-272E-E009-4DA66FB8BF1C}"/>
          </ac:spMkLst>
        </pc:spChg>
        <pc:picChg chg="del">
          <ac:chgData name="Claus Brynaa" userId="419716ca-1fce-4f4b-b0f0-7bc760ca37cc" providerId="ADAL" clId="{5F3C1B86-A17E-4813-8FAD-24E9DBA3FFC2}" dt="2026-03-17T11:58:34.420" v="14621" actId="478"/>
          <ac:picMkLst>
            <pc:docMk/>
            <pc:sldMk cId="509115276" sldId="333"/>
            <ac:picMk id="6" creationId="{82831A85-339E-34F6-4EF4-EF7EFD188957}"/>
          </ac:picMkLst>
        </pc:picChg>
        <pc:picChg chg="add mod">
          <ac:chgData name="Claus Brynaa" userId="419716ca-1fce-4f4b-b0f0-7bc760ca37cc" providerId="ADAL" clId="{5F3C1B86-A17E-4813-8FAD-24E9DBA3FFC2}" dt="2026-03-17T12:15:02.714" v="15744" actId="1038"/>
          <ac:picMkLst>
            <pc:docMk/>
            <pc:sldMk cId="509115276" sldId="333"/>
            <ac:picMk id="10" creationId="{F9C61980-04CC-46E5-3086-458BCA406876}"/>
          </ac:picMkLst>
        </pc:picChg>
        <pc:picChg chg="add mod">
          <ac:chgData name="Claus Brynaa" userId="419716ca-1fce-4f4b-b0f0-7bc760ca37cc" providerId="ADAL" clId="{5F3C1B86-A17E-4813-8FAD-24E9DBA3FFC2}" dt="2026-03-17T12:19:08.141" v="15952" actId="1076"/>
          <ac:picMkLst>
            <pc:docMk/>
            <pc:sldMk cId="509115276" sldId="333"/>
            <ac:picMk id="12" creationId="{431AB362-5E6D-8390-2E39-6E26D907D01E}"/>
          </ac:picMkLst>
        </pc:picChg>
      </pc:sldChg>
      <pc:sldChg chg="addSp modSp add mod">
        <pc:chgData name="Claus Brynaa" userId="419716ca-1fce-4f4b-b0f0-7bc760ca37cc" providerId="ADAL" clId="{5F3C1B86-A17E-4813-8FAD-24E9DBA3FFC2}" dt="2026-03-17T17:53:24.610" v="18271" actId="6549"/>
        <pc:sldMkLst>
          <pc:docMk/>
          <pc:sldMk cId="4004596251" sldId="334"/>
        </pc:sldMkLst>
        <pc:spChg chg="mod">
          <ac:chgData name="Claus Brynaa" userId="419716ca-1fce-4f4b-b0f0-7bc760ca37cc" providerId="ADAL" clId="{5F3C1B86-A17E-4813-8FAD-24E9DBA3FFC2}" dt="2026-03-17T17:53:22.880" v="18270" actId="14100"/>
          <ac:spMkLst>
            <pc:docMk/>
            <pc:sldMk cId="4004596251" sldId="334"/>
            <ac:spMk id="3" creationId="{B71CF2BC-39B6-3AF0-6D54-6A922AFBE7D6}"/>
          </ac:spMkLst>
        </pc:spChg>
        <pc:spChg chg="add mod">
          <ac:chgData name="Claus Brynaa" userId="419716ca-1fce-4f4b-b0f0-7bc760ca37cc" providerId="ADAL" clId="{5F3C1B86-A17E-4813-8FAD-24E9DBA3FFC2}" dt="2026-03-17T17:46:06.657" v="18106" actId="113"/>
          <ac:spMkLst>
            <pc:docMk/>
            <pc:sldMk cId="4004596251" sldId="334"/>
            <ac:spMk id="5" creationId="{6018A0AF-1520-FDAC-3738-E20D798496E2}"/>
          </ac:spMkLst>
        </pc:spChg>
        <pc:spChg chg="add mod">
          <ac:chgData name="Claus Brynaa" userId="419716ca-1fce-4f4b-b0f0-7bc760ca37cc" providerId="ADAL" clId="{5F3C1B86-A17E-4813-8FAD-24E9DBA3FFC2}" dt="2026-03-17T17:53:24.610" v="18271" actId="6549"/>
          <ac:spMkLst>
            <pc:docMk/>
            <pc:sldMk cId="4004596251" sldId="334"/>
            <ac:spMk id="6" creationId="{F29E41A7-C0FF-5C64-DB2C-BB5874BFF1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89482-58A3-4B3B-965B-81E54A8A78F9}" type="datetimeFigureOut">
              <a:rPr lang="da-DK" smtClean="0"/>
              <a:t>17-03-2026</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7CEF3-4E81-42DC-83F1-A4C3AD4BEA94}" type="slidenum">
              <a:rPr lang="da-DK" smtClean="0"/>
              <a:t>‹#›</a:t>
            </a:fld>
            <a:endParaRPr lang="da-DK"/>
          </a:p>
        </p:txBody>
      </p:sp>
    </p:spTree>
    <p:extLst>
      <p:ext uri="{BB962C8B-B14F-4D97-AF65-F5344CB8AC3E}">
        <p14:creationId xmlns:p14="http://schemas.microsoft.com/office/powerpoint/2010/main" val="1777761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9F37-36FA-4F48-A44A-BB648FC578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E9D21CD7-F53C-498B-B155-86B6EC3BC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49FD8BB6-9A26-4E5A-9487-DAE21D3137B0}"/>
              </a:ext>
            </a:extLst>
          </p:cNvPr>
          <p:cNvSpPr>
            <a:spLocks noGrp="1"/>
          </p:cNvSpPr>
          <p:nvPr>
            <p:ph type="dt" sz="half" idx="10"/>
          </p:nvPr>
        </p:nvSpPr>
        <p:spPr/>
        <p:txBody>
          <a:bodyPr/>
          <a:lstStyle/>
          <a:p>
            <a:fld id="{77C50471-B2FB-4DF8-A9E0-AFC124D4A594}" type="datetime1">
              <a:rPr lang="da-DK" smtClean="0"/>
              <a:t>17-03-2026</a:t>
            </a:fld>
            <a:endParaRPr lang="da-DK"/>
          </a:p>
        </p:txBody>
      </p:sp>
      <p:sp>
        <p:nvSpPr>
          <p:cNvPr id="5" name="Footer Placeholder 4">
            <a:extLst>
              <a:ext uri="{FF2B5EF4-FFF2-40B4-BE49-F238E27FC236}">
                <a16:creationId xmlns:a16="http://schemas.microsoft.com/office/drawing/2014/main" id="{63FCD033-0085-4EB2-82C4-1D7459713D0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6897D30-040C-481F-BF19-D6C696C6883C}"/>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114812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8604-5895-4B61-911D-CBEC96311119}"/>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F5CAA6AA-F990-4F7F-8EFB-7E9F7DFFF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7ACA9ED-3FB6-44C5-919E-22AFC19BB872}"/>
              </a:ext>
            </a:extLst>
          </p:cNvPr>
          <p:cNvSpPr>
            <a:spLocks noGrp="1"/>
          </p:cNvSpPr>
          <p:nvPr>
            <p:ph type="dt" sz="half" idx="10"/>
          </p:nvPr>
        </p:nvSpPr>
        <p:spPr/>
        <p:txBody>
          <a:bodyPr/>
          <a:lstStyle/>
          <a:p>
            <a:fld id="{E13C11E9-6B66-4F78-8C0D-0506677DE81B}" type="datetime1">
              <a:rPr lang="da-DK" smtClean="0"/>
              <a:t>17-03-2026</a:t>
            </a:fld>
            <a:endParaRPr lang="da-DK"/>
          </a:p>
        </p:txBody>
      </p:sp>
      <p:sp>
        <p:nvSpPr>
          <p:cNvPr id="5" name="Footer Placeholder 4">
            <a:extLst>
              <a:ext uri="{FF2B5EF4-FFF2-40B4-BE49-F238E27FC236}">
                <a16:creationId xmlns:a16="http://schemas.microsoft.com/office/drawing/2014/main" id="{3BEA165F-743A-4C60-A344-4AC5048C16D3}"/>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3BB6B14A-28F8-45E2-91A3-F0E32E7EA2A0}"/>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11526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FCA80-0806-4F09-83E7-07200DBAAC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A0B352F0-0A14-438F-A50B-ACB9CCB255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984634D0-261C-432D-A4FA-5BDD248E2207}"/>
              </a:ext>
            </a:extLst>
          </p:cNvPr>
          <p:cNvSpPr>
            <a:spLocks noGrp="1"/>
          </p:cNvSpPr>
          <p:nvPr>
            <p:ph type="dt" sz="half" idx="10"/>
          </p:nvPr>
        </p:nvSpPr>
        <p:spPr/>
        <p:txBody>
          <a:bodyPr/>
          <a:lstStyle/>
          <a:p>
            <a:fld id="{4370B889-8C58-4A29-8F51-01A817F39AD3}" type="datetime1">
              <a:rPr lang="da-DK" smtClean="0"/>
              <a:t>17-03-2026</a:t>
            </a:fld>
            <a:endParaRPr lang="da-DK"/>
          </a:p>
        </p:txBody>
      </p:sp>
      <p:sp>
        <p:nvSpPr>
          <p:cNvPr id="5" name="Footer Placeholder 4">
            <a:extLst>
              <a:ext uri="{FF2B5EF4-FFF2-40B4-BE49-F238E27FC236}">
                <a16:creationId xmlns:a16="http://schemas.microsoft.com/office/drawing/2014/main" id="{6CADE669-EB1F-4FA3-9488-6BF07F4967A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CAAB6781-02DE-4B43-818F-29A5D3214B65}"/>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173693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B3D5-900D-41C6-A9E8-D4A5146FE99B}"/>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76F12EEF-A307-41DC-A492-47FA56FAA9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8139C5AC-2851-481F-B77D-1B768FF87ACC}"/>
              </a:ext>
            </a:extLst>
          </p:cNvPr>
          <p:cNvSpPr>
            <a:spLocks noGrp="1"/>
          </p:cNvSpPr>
          <p:nvPr>
            <p:ph type="dt" sz="half" idx="10"/>
          </p:nvPr>
        </p:nvSpPr>
        <p:spPr/>
        <p:txBody>
          <a:bodyPr/>
          <a:lstStyle/>
          <a:p>
            <a:fld id="{CC9E5E6F-274C-4B6D-9DD1-46198800BA0D}" type="datetime1">
              <a:rPr lang="da-DK" smtClean="0"/>
              <a:t>17-03-2026</a:t>
            </a:fld>
            <a:endParaRPr lang="da-DK"/>
          </a:p>
        </p:txBody>
      </p:sp>
      <p:sp>
        <p:nvSpPr>
          <p:cNvPr id="5" name="Footer Placeholder 4">
            <a:extLst>
              <a:ext uri="{FF2B5EF4-FFF2-40B4-BE49-F238E27FC236}">
                <a16:creationId xmlns:a16="http://schemas.microsoft.com/office/drawing/2014/main" id="{CB0FE51B-2D1D-4553-8C83-F3E1D0624EC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2E64178-B1EC-4A48-BD26-DD3D57384D06}"/>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62073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A988-6228-4D03-A686-B16E54255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0729520C-6922-491A-B91C-9CEE63773C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E4C4E-3B54-447D-A95B-A2CDD533899C}"/>
              </a:ext>
            </a:extLst>
          </p:cNvPr>
          <p:cNvSpPr>
            <a:spLocks noGrp="1"/>
          </p:cNvSpPr>
          <p:nvPr>
            <p:ph type="dt" sz="half" idx="10"/>
          </p:nvPr>
        </p:nvSpPr>
        <p:spPr/>
        <p:txBody>
          <a:bodyPr/>
          <a:lstStyle/>
          <a:p>
            <a:fld id="{B3B14B58-C26D-4DB8-9D05-797458327C88}" type="datetime1">
              <a:rPr lang="da-DK" smtClean="0"/>
              <a:t>17-03-2026</a:t>
            </a:fld>
            <a:endParaRPr lang="da-DK"/>
          </a:p>
        </p:txBody>
      </p:sp>
      <p:sp>
        <p:nvSpPr>
          <p:cNvPr id="5" name="Footer Placeholder 4">
            <a:extLst>
              <a:ext uri="{FF2B5EF4-FFF2-40B4-BE49-F238E27FC236}">
                <a16:creationId xmlns:a16="http://schemas.microsoft.com/office/drawing/2014/main" id="{3876F53F-08CD-4FC3-9CC5-DAC7254AA368}"/>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707AA4B7-5754-447D-A7C0-47584180F4F5}"/>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150736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BCE8-92B0-49EB-A1CE-843D5E8C2FA1}"/>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C9282FA9-5E77-4A9F-B8D2-ADAA2132B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F0C2A52A-5A7E-4E93-98E6-042A2E1A4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8C0C8298-5017-45AA-BD97-0B5F94CAB90D}"/>
              </a:ext>
            </a:extLst>
          </p:cNvPr>
          <p:cNvSpPr>
            <a:spLocks noGrp="1"/>
          </p:cNvSpPr>
          <p:nvPr>
            <p:ph type="dt" sz="half" idx="10"/>
          </p:nvPr>
        </p:nvSpPr>
        <p:spPr/>
        <p:txBody>
          <a:bodyPr/>
          <a:lstStyle/>
          <a:p>
            <a:fld id="{739E234D-5DC7-4452-A66B-6C2CB54A97FC}" type="datetime1">
              <a:rPr lang="da-DK" smtClean="0"/>
              <a:t>17-03-2026</a:t>
            </a:fld>
            <a:endParaRPr lang="da-DK"/>
          </a:p>
        </p:txBody>
      </p:sp>
      <p:sp>
        <p:nvSpPr>
          <p:cNvPr id="6" name="Footer Placeholder 5">
            <a:extLst>
              <a:ext uri="{FF2B5EF4-FFF2-40B4-BE49-F238E27FC236}">
                <a16:creationId xmlns:a16="http://schemas.microsoft.com/office/drawing/2014/main" id="{DF6FAB1A-EF0B-4191-9DE2-746F95528A02}"/>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5EB57EA-DEBC-42C9-8EBB-578423E4B1B2}"/>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172982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85FD-A8E9-433C-A5CD-57911EDA179E}"/>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799533FB-F0F1-408F-A9C5-B0A4C5F631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3B1C5F-6433-4803-A8F0-C5DE01FC2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DEF29908-B1AC-4E8A-ABFB-1168FC6A8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CB615A-A0FB-48F4-9901-8C78BC1B7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5049F977-B0C8-438D-B274-D5D79BC34960}"/>
              </a:ext>
            </a:extLst>
          </p:cNvPr>
          <p:cNvSpPr>
            <a:spLocks noGrp="1"/>
          </p:cNvSpPr>
          <p:nvPr>
            <p:ph type="dt" sz="half" idx="10"/>
          </p:nvPr>
        </p:nvSpPr>
        <p:spPr/>
        <p:txBody>
          <a:bodyPr/>
          <a:lstStyle/>
          <a:p>
            <a:fld id="{FBBB605D-0FE3-4620-9B16-F83BDAA53DEF}" type="datetime1">
              <a:rPr lang="da-DK" smtClean="0"/>
              <a:t>17-03-2026</a:t>
            </a:fld>
            <a:endParaRPr lang="da-DK"/>
          </a:p>
        </p:txBody>
      </p:sp>
      <p:sp>
        <p:nvSpPr>
          <p:cNvPr id="8" name="Footer Placeholder 7">
            <a:extLst>
              <a:ext uri="{FF2B5EF4-FFF2-40B4-BE49-F238E27FC236}">
                <a16:creationId xmlns:a16="http://schemas.microsoft.com/office/drawing/2014/main" id="{97125E6B-F863-4E38-AE7A-005C79F3CF4F}"/>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1638F996-A043-4F8E-866D-9F652A37A40B}"/>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358328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7D1A-7B8B-4C18-85C3-7DFAE155BB80}"/>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7E1DBFD0-D03E-4B03-AF5D-C62411453788}"/>
              </a:ext>
            </a:extLst>
          </p:cNvPr>
          <p:cNvSpPr>
            <a:spLocks noGrp="1"/>
          </p:cNvSpPr>
          <p:nvPr>
            <p:ph type="dt" sz="half" idx="10"/>
          </p:nvPr>
        </p:nvSpPr>
        <p:spPr/>
        <p:txBody>
          <a:bodyPr/>
          <a:lstStyle/>
          <a:p>
            <a:fld id="{2BA8DC73-5D69-4467-B153-0E4099A35C5B}" type="datetime1">
              <a:rPr lang="da-DK" smtClean="0"/>
              <a:t>17-03-2026</a:t>
            </a:fld>
            <a:endParaRPr lang="da-DK"/>
          </a:p>
        </p:txBody>
      </p:sp>
      <p:sp>
        <p:nvSpPr>
          <p:cNvPr id="4" name="Footer Placeholder 3">
            <a:extLst>
              <a:ext uri="{FF2B5EF4-FFF2-40B4-BE49-F238E27FC236}">
                <a16:creationId xmlns:a16="http://schemas.microsoft.com/office/drawing/2014/main" id="{D5B925CD-B4E8-4CAF-A862-1E7FA63D8F1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4D346163-FC07-424F-B6D2-CD403B5E6E00}"/>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237545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6CBEB-4AF3-49BF-AA01-2F052C3B35A1}"/>
              </a:ext>
            </a:extLst>
          </p:cNvPr>
          <p:cNvSpPr>
            <a:spLocks noGrp="1"/>
          </p:cNvSpPr>
          <p:nvPr>
            <p:ph type="dt" sz="half" idx="10"/>
          </p:nvPr>
        </p:nvSpPr>
        <p:spPr/>
        <p:txBody>
          <a:bodyPr/>
          <a:lstStyle/>
          <a:p>
            <a:fld id="{E8F936E8-2F86-4F2D-9D2B-9B5A330DCB06}" type="datetime1">
              <a:rPr lang="da-DK" smtClean="0"/>
              <a:t>17-03-2026</a:t>
            </a:fld>
            <a:endParaRPr lang="da-DK"/>
          </a:p>
        </p:txBody>
      </p:sp>
      <p:sp>
        <p:nvSpPr>
          <p:cNvPr id="3" name="Footer Placeholder 2">
            <a:extLst>
              <a:ext uri="{FF2B5EF4-FFF2-40B4-BE49-F238E27FC236}">
                <a16:creationId xmlns:a16="http://schemas.microsoft.com/office/drawing/2014/main" id="{CA4F7E94-4116-4D73-A882-793F01952B86}"/>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5D74C46D-64A5-41A5-B895-F9A32A61AF4F}"/>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67419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1735-18A2-4EE1-BAE2-E9A9430B6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245B2B9C-C234-43B9-B451-BF4E3AD23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B8BA516E-6589-4B6D-AF7B-F00D3B11B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780C5-A711-4141-B79B-6488B8F6C718}"/>
              </a:ext>
            </a:extLst>
          </p:cNvPr>
          <p:cNvSpPr>
            <a:spLocks noGrp="1"/>
          </p:cNvSpPr>
          <p:nvPr>
            <p:ph type="dt" sz="half" idx="10"/>
          </p:nvPr>
        </p:nvSpPr>
        <p:spPr/>
        <p:txBody>
          <a:bodyPr/>
          <a:lstStyle/>
          <a:p>
            <a:fld id="{CA1A024B-E1C1-4B5D-9D79-18B82602F2E9}" type="datetime1">
              <a:rPr lang="da-DK" smtClean="0"/>
              <a:t>17-03-2026</a:t>
            </a:fld>
            <a:endParaRPr lang="da-DK"/>
          </a:p>
        </p:txBody>
      </p:sp>
      <p:sp>
        <p:nvSpPr>
          <p:cNvPr id="6" name="Footer Placeholder 5">
            <a:extLst>
              <a:ext uri="{FF2B5EF4-FFF2-40B4-BE49-F238E27FC236}">
                <a16:creationId xmlns:a16="http://schemas.microsoft.com/office/drawing/2014/main" id="{0A798B1F-1B9F-4769-8F6A-2DF943255D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D1FF6302-81EF-436C-A894-4740ED0B7AF0}"/>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5972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F02B-305D-47F3-B952-A4649797A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F683339C-6D86-4ED8-BFBF-183D66D379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84A9318B-204A-4364-9637-A7DB5FC5C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BD383-9DEA-402E-80FD-4D0776B8C1F5}"/>
              </a:ext>
            </a:extLst>
          </p:cNvPr>
          <p:cNvSpPr>
            <a:spLocks noGrp="1"/>
          </p:cNvSpPr>
          <p:nvPr>
            <p:ph type="dt" sz="half" idx="10"/>
          </p:nvPr>
        </p:nvSpPr>
        <p:spPr/>
        <p:txBody>
          <a:bodyPr/>
          <a:lstStyle/>
          <a:p>
            <a:fld id="{B00E4833-78CE-4ABC-A2A9-41AD1EDD7321}" type="datetime1">
              <a:rPr lang="da-DK" smtClean="0"/>
              <a:t>17-03-2026</a:t>
            </a:fld>
            <a:endParaRPr lang="da-DK"/>
          </a:p>
        </p:txBody>
      </p:sp>
      <p:sp>
        <p:nvSpPr>
          <p:cNvPr id="6" name="Footer Placeholder 5">
            <a:extLst>
              <a:ext uri="{FF2B5EF4-FFF2-40B4-BE49-F238E27FC236}">
                <a16:creationId xmlns:a16="http://schemas.microsoft.com/office/drawing/2014/main" id="{9C48F109-82CC-4A72-9308-00710DD6A7EA}"/>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25BA090E-EA0A-4B95-A4BB-56A49BAFB4C5}"/>
              </a:ext>
            </a:extLst>
          </p:cNvPr>
          <p:cNvSpPr>
            <a:spLocks noGrp="1"/>
          </p:cNvSpPr>
          <p:nvPr>
            <p:ph type="sldNum" sz="quarter" idx="12"/>
          </p:nvPr>
        </p:nvSpPr>
        <p:spPr/>
        <p:txBody>
          <a:bodyPr/>
          <a:lstStyle/>
          <a:p>
            <a:fld id="{7B42F153-53B9-4B5D-8624-E5F4E721558F}" type="slidenum">
              <a:rPr lang="da-DK" smtClean="0"/>
              <a:t>‹#›</a:t>
            </a:fld>
            <a:endParaRPr lang="da-DK"/>
          </a:p>
        </p:txBody>
      </p:sp>
    </p:spTree>
    <p:extLst>
      <p:ext uri="{BB962C8B-B14F-4D97-AF65-F5344CB8AC3E}">
        <p14:creationId xmlns:p14="http://schemas.microsoft.com/office/powerpoint/2010/main" val="998658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795B0-A7D3-408B-96E3-6708CBFF4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EA6EB41D-5AC1-4905-A94D-3515DFF1A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2057A40F-93FB-48A6-BA57-EAE80273E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27F61-13F8-4AB3-B169-DA5756C81EA0}" type="datetime1">
              <a:rPr lang="da-DK" smtClean="0"/>
              <a:t>17-03-2026</a:t>
            </a:fld>
            <a:endParaRPr lang="da-DK"/>
          </a:p>
        </p:txBody>
      </p:sp>
      <p:sp>
        <p:nvSpPr>
          <p:cNvPr id="5" name="Footer Placeholder 4">
            <a:extLst>
              <a:ext uri="{FF2B5EF4-FFF2-40B4-BE49-F238E27FC236}">
                <a16:creationId xmlns:a16="http://schemas.microsoft.com/office/drawing/2014/main" id="{6F20A0B7-E1ED-46DC-A7F3-A0CE8C6E27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E7EB7100-C415-4F49-9764-06670A49F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2F153-53B9-4B5D-8624-E5F4E721558F}" type="slidenum">
              <a:rPr lang="da-DK" smtClean="0"/>
              <a:t>‹#›</a:t>
            </a:fld>
            <a:endParaRPr lang="da-DK"/>
          </a:p>
        </p:txBody>
      </p:sp>
      <p:sp>
        <p:nvSpPr>
          <p:cNvPr id="7" name="MSIPCMContentMarking" descr="{&quot;HashCode&quot;:1769350476,&quot;Placement&quot;:&quot;Footer&quot;}">
            <a:extLst>
              <a:ext uri="{FF2B5EF4-FFF2-40B4-BE49-F238E27FC236}">
                <a16:creationId xmlns:a16="http://schemas.microsoft.com/office/drawing/2014/main" id="{21591DAF-444B-4D76-A2AE-706CE7F242D9}"/>
              </a:ext>
            </a:extLst>
          </p:cNvPr>
          <p:cNvSpPr txBox="1"/>
          <p:nvPr userDrawn="1"/>
        </p:nvSpPr>
        <p:spPr>
          <a:xfrm>
            <a:off x="5409699" y="6520200"/>
            <a:ext cx="1372602" cy="337800"/>
          </a:xfrm>
          <a:prstGeom prst="rect">
            <a:avLst/>
          </a:prstGeom>
          <a:noFill/>
        </p:spPr>
        <p:txBody>
          <a:bodyPr vert="horz" wrap="square" lIns="0" tIns="0" rIns="0" bIns="0" rtlCol="0" anchor="ctr" anchorCtr="1">
            <a:spAutoFit/>
          </a:bodyPr>
          <a:lstStyle/>
          <a:p>
            <a:pPr algn="ctr">
              <a:spcBef>
                <a:spcPts val="0"/>
              </a:spcBef>
              <a:spcAft>
                <a:spcPts val="0"/>
              </a:spcAft>
            </a:pPr>
            <a:r>
              <a:rPr lang="da-DK" sz="800">
                <a:solidFill>
                  <a:srgbClr val="37424A"/>
                </a:solidFill>
                <a:latin typeface="Arial" panose="020B0604020202020204" pitchFamily="34" charset="0"/>
              </a:rPr>
              <a:t>Classification: Restricted
</a:t>
            </a:r>
          </a:p>
        </p:txBody>
      </p:sp>
    </p:spTree>
    <p:extLst>
      <p:ext uri="{BB962C8B-B14F-4D97-AF65-F5344CB8AC3E}">
        <p14:creationId xmlns:p14="http://schemas.microsoft.com/office/powerpoint/2010/main" val="380172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526774" y="1097339"/>
            <a:ext cx="11111948" cy="2623885"/>
          </a:xfrm>
        </p:spPr>
        <p:txBody>
          <a:bodyPr anchor="ctr">
            <a:normAutofit fontScale="90000"/>
          </a:bodyPr>
          <a:lstStyle/>
          <a:p>
            <a:pPr algn="l"/>
            <a:r>
              <a:rPr lang="da-DK" sz="8800" b="1" dirty="0">
                <a:solidFill>
                  <a:srgbClr val="FFFFFF"/>
                </a:solidFill>
              </a:rPr>
              <a:t>Beretning om klubbens virksomhed i det </a:t>
            </a:r>
            <a:r>
              <a:rPr lang="da-DK" sz="8000" b="1" dirty="0">
                <a:solidFill>
                  <a:srgbClr val="FFFFFF"/>
                </a:solidFill>
              </a:rPr>
              <a:t>forløbne</a:t>
            </a:r>
            <a:r>
              <a:rPr lang="da-DK" sz="8800" b="1" dirty="0">
                <a:solidFill>
                  <a:srgbClr val="FFFFFF"/>
                </a:solidFill>
              </a:rPr>
              <a:t> år – sæson 2025</a:t>
            </a:r>
            <a:endParaRPr lang="da-DK" sz="6600" b="1" dirty="0">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622300" y="4843002"/>
            <a:ext cx="5433479" cy="1234345"/>
          </a:xfrm>
        </p:spPr>
        <p:txBody>
          <a:bodyPr anchor="ctr">
            <a:noAutofit/>
          </a:bodyPr>
          <a:lstStyle/>
          <a:p>
            <a:pPr algn="l"/>
            <a:r>
              <a:rPr lang="da-DK" sz="3600" dirty="0">
                <a:solidFill>
                  <a:srgbClr val="1B1B1B"/>
                </a:solidFill>
                <a:latin typeface="+mj-lt"/>
              </a:rPr>
              <a:t>Ørnehøj Golf Klub</a:t>
            </a:r>
          </a:p>
          <a:p>
            <a:pPr algn="l"/>
            <a:r>
              <a:rPr lang="da-DK" sz="3600" dirty="0">
                <a:solidFill>
                  <a:srgbClr val="1B1B1B"/>
                </a:solidFill>
                <a:latin typeface="+mj-lt"/>
              </a:rPr>
              <a:t>17.Marts 2026</a:t>
            </a:r>
          </a:p>
          <a:p>
            <a:pPr algn="l"/>
            <a:r>
              <a:rPr lang="da-DK" sz="3600" dirty="0">
                <a:solidFill>
                  <a:srgbClr val="1B1B1B"/>
                </a:solidFill>
                <a:latin typeface="+mj-lt"/>
              </a:rPr>
              <a:t>Sæson 2025</a:t>
            </a:r>
          </a:p>
        </p:txBody>
      </p:sp>
      <p:pic>
        <p:nvPicPr>
          <p:cNvPr id="5" name="Picture 4">
            <a:extLst>
              <a:ext uri="{FF2B5EF4-FFF2-40B4-BE49-F238E27FC236}">
                <a16:creationId xmlns:a16="http://schemas.microsoft.com/office/drawing/2014/main" id="{EDAD8A0B-26E0-46C1-B142-D3B475D17D93}"/>
              </a:ext>
            </a:extLst>
          </p:cNvPr>
          <p:cNvPicPr>
            <a:picLocks noChangeAspect="1"/>
          </p:cNvPicPr>
          <p:nvPr/>
        </p:nvPicPr>
        <p:blipFill>
          <a:blip r:embed="rId2"/>
          <a:stretch>
            <a:fillRect/>
          </a:stretch>
        </p:blipFill>
        <p:spPr>
          <a:xfrm>
            <a:off x="7478179" y="5014405"/>
            <a:ext cx="1819434" cy="900240"/>
          </a:xfrm>
          <a:prstGeom prst="rect">
            <a:avLst/>
          </a:prstGeom>
        </p:spPr>
      </p:pic>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25B0C23-C076-47E9-A664-913DAC64BD4F}"/>
              </a:ext>
            </a:extLst>
          </p:cNvPr>
          <p:cNvSpPr txBox="1"/>
          <p:nvPr/>
        </p:nvSpPr>
        <p:spPr>
          <a:xfrm>
            <a:off x="5494149" y="6407779"/>
            <a:ext cx="1317356" cy="307777"/>
          </a:xfrm>
          <a:prstGeom prst="rect">
            <a:avLst/>
          </a:prstGeom>
          <a:solidFill>
            <a:schemeClr val="bg1"/>
          </a:solidFill>
        </p:spPr>
        <p:txBody>
          <a:bodyPr wrap="square" rtlCol="0">
            <a:spAutoFit/>
          </a:bodyPr>
          <a:lstStyle/>
          <a:p>
            <a:r>
              <a:rPr lang="da-DK" sz="1400" dirty="0">
                <a:solidFill>
                  <a:schemeClr val="bg1"/>
                </a:solidFill>
              </a:rPr>
              <a:t>xxxxxxxxxxx</a:t>
            </a:r>
            <a:endParaRPr lang="da-DK" dirty="0">
              <a:solidFill>
                <a:schemeClr val="bg1"/>
              </a:solidFill>
            </a:endParaRPr>
          </a:p>
        </p:txBody>
      </p:sp>
      <p:sp>
        <p:nvSpPr>
          <p:cNvPr id="4" name="Slide Number Placeholder 3">
            <a:extLst>
              <a:ext uri="{FF2B5EF4-FFF2-40B4-BE49-F238E27FC236}">
                <a16:creationId xmlns:a16="http://schemas.microsoft.com/office/drawing/2014/main" id="{BFF9E8EC-4F98-9E4E-03EA-815A6EB275CA}"/>
              </a:ext>
            </a:extLst>
          </p:cNvPr>
          <p:cNvSpPr>
            <a:spLocks noGrp="1"/>
          </p:cNvSpPr>
          <p:nvPr>
            <p:ph type="sldNum" sz="quarter" idx="12"/>
          </p:nvPr>
        </p:nvSpPr>
        <p:spPr/>
        <p:txBody>
          <a:bodyPr/>
          <a:lstStyle/>
          <a:p>
            <a:fld id="{7B42F153-53B9-4B5D-8624-E5F4E721558F}" type="slidenum">
              <a:rPr lang="da-DK" smtClean="0"/>
              <a:t>1</a:t>
            </a:fld>
            <a:endParaRPr lang="da-DK"/>
          </a:p>
        </p:txBody>
      </p:sp>
    </p:spTree>
    <p:extLst>
      <p:ext uri="{BB962C8B-B14F-4D97-AF65-F5344CB8AC3E}">
        <p14:creationId xmlns:p14="http://schemas.microsoft.com/office/powerpoint/2010/main" val="135474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90159-B1F8-83DF-2EBB-41DE5B452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525DD-000A-5540-9950-BB85AF43D614}"/>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DAE76510-74CB-7468-0C11-F36516EFC57E}"/>
              </a:ext>
            </a:extLst>
          </p:cNvPr>
          <p:cNvSpPr>
            <a:spLocks noGrp="1"/>
          </p:cNvSpPr>
          <p:nvPr>
            <p:ph type="subTitle" idx="1"/>
          </p:nvPr>
        </p:nvSpPr>
        <p:spPr>
          <a:xfrm>
            <a:off x="426720" y="1300480"/>
            <a:ext cx="6776338" cy="5029200"/>
          </a:xfrm>
        </p:spPr>
        <p:txBody>
          <a:bodyPr>
            <a:noAutofit/>
          </a:bodyPr>
          <a:lstStyle/>
          <a:p>
            <a:pPr algn="l"/>
            <a:r>
              <a:rPr lang="da-DK" sz="2800" b="1" dirty="0"/>
              <a:t>Indsamling af inspiration og viden</a:t>
            </a:r>
          </a:p>
          <a:p>
            <a:pPr marL="342900" indent="-342900" algn="l">
              <a:buFont typeface="Arial" panose="020B0604020202020204" pitchFamily="34" charset="0"/>
              <a:buChar char="•"/>
            </a:pPr>
            <a:r>
              <a:rPr lang="da-DK" sz="2000" b="1" dirty="0"/>
              <a:t>Besøg på </a:t>
            </a:r>
            <a:r>
              <a:rPr lang="da-DK" sz="2000" b="1" dirty="0" err="1"/>
              <a:t>HimmerLand</a:t>
            </a:r>
            <a:r>
              <a:rPr lang="da-DK" sz="2000" b="1" dirty="0"/>
              <a:t> </a:t>
            </a:r>
            <a:endParaRPr lang="da-DK" sz="2000" b="1" dirty="0">
              <a:solidFill>
                <a:srgbClr val="FF0000"/>
              </a:solidFill>
            </a:endParaRPr>
          </a:p>
          <a:p>
            <a:pPr marL="800100" lvl="1" indent="-342900" algn="l">
              <a:buFont typeface="Arial" panose="020B0604020202020204" pitchFamily="34" charset="0"/>
              <a:buChar char="•"/>
            </a:pPr>
            <a:r>
              <a:rPr lang="da-DK" dirty="0"/>
              <a:t>Møde med chef greenkeeper Johnny Kristensen</a:t>
            </a:r>
          </a:p>
          <a:p>
            <a:pPr marL="800100" lvl="1" indent="-342900" algn="l">
              <a:buFont typeface="Arial" panose="020B0604020202020204" pitchFamily="34" charset="0"/>
              <a:buChar char="•"/>
            </a:pPr>
            <a:r>
              <a:rPr lang="da-DK" dirty="0"/>
              <a:t>Mads Rom og Claus Brynaa</a:t>
            </a:r>
          </a:p>
          <a:p>
            <a:pPr marL="342900" indent="-342900" algn="l">
              <a:buFont typeface="Arial" panose="020B0604020202020204" pitchFamily="34" charset="0"/>
              <a:buChar char="•"/>
            </a:pPr>
            <a:r>
              <a:rPr lang="da-DK" sz="2000" b="1" dirty="0"/>
              <a:t>Besøg hos Randers Golfklub</a:t>
            </a:r>
          </a:p>
          <a:p>
            <a:pPr marL="800100" lvl="1" indent="-342900" algn="l">
              <a:buFont typeface="Arial" panose="020B0604020202020204" pitchFamily="34" charset="0"/>
              <a:buChar char="•"/>
            </a:pPr>
            <a:r>
              <a:rPr lang="da-DK" dirty="0"/>
              <a:t>Møde med chef greenkeeper </a:t>
            </a:r>
            <a:r>
              <a:rPr lang="da-DK" dirty="0" err="1"/>
              <a:t>vedr</a:t>
            </a:r>
            <a:r>
              <a:rPr lang="da-DK" dirty="0"/>
              <a:t> robotter og Toptracer</a:t>
            </a:r>
          </a:p>
          <a:p>
            <a:pPr marL="800100" lvl="1" indent="-342900" algn="l">
              <a:buFont typeface="Arial" panose="020B0604020202020204" pitchFamily="34" charset="0"/>
              <a:buChar char="•"/>
            </a:pPr>
            <a:r>
              <a:rPr lang="da-DK" dirty="0"/>
              <a:t>Mads Rom, Søren Bols og Claus Brynaa</a:t>
            </a:r>
          </a:p>
          <a:p>
            <a:pPr marL="342900" indent="-342900" algn="l">
              <a:buFont typeface="Arial" panose="020B0604020202020204" pitchFamily="34" charset="0"/>
              <a:buChar char="•"/>
            </a:pPr>
            <a:r>
              <a:rPr lang="da-DK" sz="2000" b="1" dirty="0"/>
              <a:t>Besøg af DGU</a:t>
            </a:r>
          </a:p>
          <a:p>
            <a:pPr marL="800100" lvl="1" indent="-342900" algn="l">
              <a:buFont typeface="Arial" panose="020B0604020202020204" pitchFamily="34" charset="0"/>
              <a:buChar char="•"/>
            </a:pPr>
            <a:r>
              <a:rPr lang="da-DK" dirty="0"/>
              <a:t>Banekonsulent Allan Brandt		1 besøg</a:t>
            </a:r>
          </a:p>
          <a:p>
            <a:pPr marL="800100" lvl="1" indent="-342900" algn="l">
              <a:buFont typeface="Arial" panose="020B0604020202020204" pitchFamily="34" charset="0"/>
              <a:buChar char="•"/>
            </a:pPr>
            <a:r>
              <a:rPr lang="da-DK" dirty="0"/>
              <a:t>Banekonsulent Thomas Jepsen		2 besøg</a:t>
            </a:r>
          </a:p>
          <a:p>
            <a:pPr marL="800100" lvl="1" indent="-342900" algn="l">
              <a:buFont typeface="Arial" panose="020B0604020202020204" pitchFamily="34" charset="0"/>
              <a:buChar char="•"/>
            </a:pPr>
            <a:r>
              <a:rPr lang="da-DK" dirty="0"/>
              <a:t>Grøn omstilling Alexander Damkjær Hansen	1 besøg</a:t>
            </a:r>
          </a:p>
          <a:p>
            <a:pPr marL="342900" indent="-342900" algn="l">
              <a:buFont typeface="Arial" panose="020B0604020202020204" pitchFamily="34" charset="0"/>
              <a:buChar char="•"/>
            </a:pPr>
            <a:r>
              <a:rPr lang="da-DK" sz="2000" b="1" dirty="0"/>
              <a:t>Besøg af Erik </a:t>
            </a:r>
            <a:r>
              <a:rPr lang="da-DK" sz="2000" b="1" dirty="0" err="1"/>
              <a:t>Kroghstrup</a:t>
            </a:r>
            <a:endParaRPr lang="da-DK" sz="2000" b="1" dirty="0"/>
          </a:p>
          <a:p>
            <a:pPr marL="800100" lvl="1" indent="-342900" algn="l">
              <a:buFont typeface="Arial" panose="020B0604020202020204" pitchFamily="34" charset="0"/>
              <a:buChar char="•"/>
            </a:pPr>
            <a:r>
              <a:rPr lang="da-DK" dirty="0"/>
              <a:t>Arts bestemmelse af træer på banen</a:t>
            </a:r>
          </a:p>
          <a:p>
            <a:pPr lvl="1" algn="l"/>
            <a:endParaRPr lang="da-DK" dirty="0"/>
          </a:p>
        </p:txBody>
      </p:sp>
      <p:pic>
        <p:nvPicPr>
          <p:cNvPr id="4" name="Picture 3">
            <a:extLst>
              <a:ext uri="{FF2B5EF4-FFF2-40B4-BE49-F238E27FC236}">
                <a16:creationId xmlns:a16="http://schemas.microsoft.com/office/drawing/2014/main" id="{B59EBA2B-11DA-02CD-E441-7BAC748324F1}"/>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53547D00-FA6E-3701-C371-876CEDCF89FB}"/>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7" name="Picture 6">
            <a:extLst>
              <a:ext uri="{FF2B5EF4-FFF2-40B4-BE49-F238E27FC236}">
                <a16:creationId xmlns:a16="http://schemas.microsoft.com/office/drawing/2014/main" id="{1095EE7A-FF7A-CEE5-5735-2D6D43E1A2A4}"/>
              </a:ext>
            </a:extLst>
          </p:cNvPr>
          <p:cNvPicPr>
            <a:picLocks noChangeAspect="1"/>
          </p:cNvPicPr>
          <p:nvPr/>
        </p:nvPicPr>
        <p:blipFill>
          <a:blip r:embed="rId3"/>
          <a:stretch>
            <a:fillRect/>
          </a:stretch>
        </p:blipFill>
        <p:spPr>
          <a:xfrm>
            <a:off x="10116059" y="3429000"/>
            <a:ext cx="1923541" cy="2880620"/>
          </a:xfrm>
          <a:prstGeom prst="rect">
            <a:avLst/>
          </a:prstGeom>
        </p:spPr>
      </p:pic>
      <p:pic>
        <p:nvPicPr>
          <p:cNvPr id="11" name="Picture 10">
            <a:extLst>
              <a:ext uri="{FF2B5EF4-FFF2-40B4-BE49-F238E27FC236}">
                <a16:creationId xmlns:a16="http://schemas.microsoft.com/office/drawing/2014/main" id="{5F8B4D9B-5041-4C90-34A9-F90BB31DCE59}"/>
              </a:ext>
            </a:extLst>
          </p:cNvPr>
          <p:cNvPicPr>
            <a:picLocks noChangeAspect="1"/>
          </p:cNvPicPr>
          <p:nvPr/>
        </p:nvPicPr>
        <p:blipFill>
          <a:blip r:embed="rId4"/>
          <a:stretch>
            <a:fillRect/>
          </a:stretch>
        </p:blipFill>
        <p:spPr>
          <a:xfrm>
            <a:off x="5753308" y="115035"/>
            <a:ext cx="2145148" cy="1905198"/>
          </a:xfrm>
          <a:prstGeom prst="rect">
            <a:avLst/>
          </a:prstGeom>
        </p:spPr>
      </p:pic>
      <p:pic>
        <p:nvPicPr>
          <p:cNvPr id="14" name="Picture 13">
            <a:extLst>
              <a:ext uri="{FF2B5EF4-FFF2-40B4-BE49-F238E27FC236}">
                <a16:creationId xmlns:a16="http://schemas.microsoft.com/office/drawing/2014/main" id="{7BB6F237-F968-E835-C29E-37F4083830E3}"/>
              </a:ext>
            </a:extLst>
          </p:cNvPr>
          <p:cNvPicPr>
            <a:picLocks noChangeAspect="1"/>
          </p:cNvPicPr>
          <p:nvPr/>
        </p:nvPicPr>
        <p:blipFill>
          <a:blip r:embed="rId5"/>
          <a:stretch>
            <a:fillRect/>
          </a:stretch>
        </p:blipFill>
        <p:spPr>
          <a:xfrm>
            <a:off x="8133120" y="75883"/>
            <a:ext cx="2051051" cy="2833284"/>
          </a:xfrm>
          <a:prstGeom prst="rect">
            <a:avLst/>
          </a:prstGeom>
        </p:spPr>
      </p:pic>
      <p:pic>
        <p:nvPicPr>
          <p:cNvPr id="16" name="Picture 15">
            <a:extLst>
              <a:ext uri="{FF2B5EF4-FFF2-40B4-BE49-F238E27FC236}">
                <a16:creationId xmlns:a16="http://schemas.microsoft.com/office/drawing/2014/main" id="{1DB606E4-CBAB-02E0-6004-57E095C072E0}"/>
              </a:ext>
            </a:extLst>
          </p:cNvPr>
          <p:cNvPicPr>
            <a:picLocks noChangeAspect="1"/>
          </p:cNvPicPr>
          <p:nvPr/>
        </p:nvPicPr>
        <p:blipFill>
          <a:blip r:embed="rId6"/>
          <a:stretch>
            <a:fillRect/>
          </a:stretch>
        </p:blipFill>
        <p:spPr>
          <a:xfrm>
            <a:off x="9714229" y="1492525"/>
            <a:ext cx="2051051" cy="2759687"/>
          </a:xfrm>
          <a:prstGeom prst="rect">
            <a:avLst/>
          </a:prstGeom>
        </p:spPr>
      </p:pic>
      <p:pic>
        <p:nvPicPr>
          <p:cNvPr id="18" name="Picture 17">
            <a:extLst>
              <a:ext uri="{FF2B5EF4-FFF2-40B4-BE49-F238E27FC236}">
                <a16:creationId xmlns:a16="http://schemas.microsoft.com/office/drawing/2014/main" id="{890489BC-DD5D-5D48-9C5C-2BED0934E042}"/>
              </a:ext>
            </a:extLst>
          </p:cNvPr>
          <p:cNvPicPr>
            <a:picLocks noChangeAspect="1"/>
          </p:cNvPicPr>
          <p:nvPr/>
        </p:nvPicPr>
        <p:blipFill>
          <a:blip r:embed="rId7"/>
          <a:stretch>
            <a:fillRect/>
          </a:stretch>
        </p:blipFill>
        <p:spPr>
          <a:xfrm>
            <a:off x="7227712" y="3769337"/>
            <a:ext cx="2636230" cy="2665851"/>
          </a:xfrm>
          <a:prstGeom prst="rect">
            <a:avLst/>
          </a:prstGeom>
        </p:spPr>
      </p:pic>
      <p:sp>
        <p:nvSpPr>
          <p:cNvPr id="5" name="Slide Number Placeholder 4">
            <a:extLst>
              <a:ext uri="{FF2B5EF4-FFF2-40B4-BE49-F238E27FC236}">
                <a16:creationId xmlns:a16="http://schemas.microsoft.com/office/drawing/2014/main" id="{2BBFB338-67BE-ED76-C6C4-BEB890DF43F2}"/>
              </a:ext>
            </a:extLst>
          </p:cNvPr>
          <p:cNvSpPr>
            <a:spLocks noGrp="1"/>
          </p:cNvSpPr>
          <p:nvPr>
            <p:ph type="sldNum" sz="quarter" idx="12"/>
          </p:nvPr>
        </p:nvSpPr>
        <p:spPr/>
        <p:txBody>
          <a:bodyPr/>
          <a:lstStyle/>
          <a:p>
            <a:fld id="{7B42F153-53B9-4B5D-8624-E5F4E721558F}" type="slidenum">
              <a:rPr lang="da-DK" smtClean="0"/>
              <a:t>10</a:t>
            </a:fld>
            <a:endParaRPr lang="da-DK"/>
          </a:p>
        </p:txBody>
      </p:sp>
    </p:spTree>
    <p:extLst>
      <p:ext uri="{BB962C8B-B14F-4D97-AF65-F5344CB8AC3E}">
        <p14:creationId xmlns:p14="http://schemas.microsoft.com/office/powerpoint/2010/main" val="428960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FCCD-69F6-98A1-67D1-7448CA742818}"/>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339FE3A4-7369-81B2-EC73-198A8E6099FD}"/>
              </a:ext>
            </a:extLst>
          </p:cNvPr>
          <p:cNvPicPr>
            <a:picLocks noChangeAspect="1"/>
          </p:cNvPicPr>
          <p:nvPr/>
        </p:nvPicPr>
        <p:blipFill>
          <a:blip r:embed="rId2"/>
          <a:stretch>
            <a:fillRect/>
          </a:stretch>
        </p:blipFill>
        <p:spPr>
          <a:xfrm>
            <a:off x="7819871" y="980757"/>
            <a:ext cx="2226349" cy="2324425"/>
          </a:xfrm>
          <a:prstGeom prst="rect">
            <a:avLst/>
          </a:prstGeom>
        </p:spPr>
      </p:pic>
      <p:sp>
        <p:nvSpPr>
          <p:cNvPr id="2" name="Title 1">
            <a:extLst>
              <a:ext uri="{FF2B5EF4-FFF2-40B4-BE49-F238E27FC236}">
                <a16:creationId xmlns:a16="http://schemas.microsoft.com/office/drawing/2014/main" id="{7213C657-BE74-6DFC-35EE-80CE67F65CF9}"/>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4A5A09E5-3485-6BD0-F19F-2D9110F69183}"/>
              </a:ext>
            </a:extLst>
          </p:cNvPr>
          <p:cNvSpPr>
            <a:spLocks noGrp="1"/>
          </p:cNvSpPr>
          <p:nvPr>
            <p:ph type="subTitle" idx="1"/>
          </p:nvPr>
        </p:nvSpPr>
        <p:spPr>
          <a:xfrm>
            <a:off x="426720" y="1300480"/>
            <a:ext cx="6776338" cy="5029200"/>
          </a:xfrm>
        </p:spPr>
        <p:txBody>
          <a:bodyPr>
            <a:normAutofit/>
          </a:bodyPr>
          <a:lstStyle/>
          <a:p>
            <a:pPr algn="l"/>
            <a:r>
              <a:rPr lang="da-DK" sz="2800" b="1" dirty="0"/>
              <a:t>De små ting tæller også</a:t>
            </a:r>
          </a:p>
          <a:p>
            <a:pPr algn="l"/>
            <a:endParaRPr lang="da-DK" sz="2800" b="1" dirty="0"/>
          </a:p>
          <a:p>
            <a:pPr marL="342900" indent="-342900" algn="l">
              <a:buFont typeface="Arial" panose="020B0604020202020204" pitchFamily="34" charset="0"/>
              <a:buChar char="•"/>
            </a:pPr>
            <a:r>
              <a:rPr lang="da-DK" sz="2800" b="1" dirty="0"/>
              <a:t>Nye bold vaskere</a:t>
            </a:r>
            <a:endParaRPr lang="da-DK" sz="2800" b="1" dirty="0">
              <a:solidFill>
                <a:srgbClr val="FF0000"/>
              </a:solidFill>
            </a:endParaRPr>
          </a:p>
          <a:p>
            <a:pPr marL="800100" lvl="1" indent="-342900" algn="l">
              <a:buFont typeface="Arial" panose="020B0604020202020204" pitchFamily="34" charset="0"/>
              <a:buChar char="•"/>
            </a:pPr>
            <a:endParaRPr lang="da-DK" dirty="0"/>
          </a:p>
          <a:p>
            <a:pPr marL="342900" indent="-342900" algn="l">
              <a:buFont typeface="Arial" panose="020B0604020202020204" pitchFamily="34" charset="0"/>
              <a:buChar char="•"/>
            </a:pPr>
            <a:r>
              <a:rPr lang="da-DK" sz="2800" b="1" dirty="0"/>
              <a:t>Opsætning af vasker til jern</a:t>
            </a:r>
          </a:p>
          <a:p>
            <a:pPr marL="342900" indent="-342900" algn="l">
              <a:buFont typeface="Arial" panose="020B0604020202020204" pitchFamily="34" charset="0"/>
              <a:buChar char="•"/>
            </a:pPr>
            <a:endParaRPr lang="da-DK" sz="2800" b="1" dirty="0"/>
          </a:p>
          <a:p>
            <a:pPr marL="342900" indent="-342900" algn="l">
              <a:buFont typeface="Arial" panose="020B0604020202020204" pitchFamily="34" charset="0"/>
              <a:buChar char="•"/>
            </a:pPr>
            <a:r>
              <a:rPr lang="da-DK" sz="2800" b="1" dirty="0"/>
              <a:t>Større oprydning mellem hul 13 og 18</a:t>
            </a:r>
          </a:p>
          <a:p>
            <a:pPr marL="342900" indent="-342900" algn="l">
              <a:buFont typeface="Arial" panose="020B0604020202020204" pitchFamily="34" charset="0"/>
              <a:buChar char="•"/>
            </a:pPr>
            <a:endParaRPr lang="da-DK" sz="2800" b="1" dirty="0"/>
          </a:p>
          <a:p>
            <a:pPr marL="342900" indent="-342900" algn="l">
              <a:buFont typeface="Arial" panose="020B0604020202020204" pitchFamily="34" charset="0"/>
              <a:buChar char="•"/>
            </a:pPr>
            <a:r>
              <a:rPr lang="da-DK" sz="2800" b="1" dirty="0"/>
              <a:t>Nye klokker</a:t>
            </a:r>
            <a:endParaRPr lang="da-DK" dirty="0"/>
          </a:p>
        </p:txBody>
      </p:sp>
      <p:pic>
        <p:nvPicPr>
          <p:cNvPr id="4" name="Picture 3">
            <a:extLst>
              <a:ext uri="{FF2B5EF4-FFF2-40B4-BE49-F238E27FC236}">
                <a16:creationId xmlns:a16="http://schemas.microsoft.com/office/drawing/2014/main" id="{927FB3AE-69D8-830D-A276-7B2EB53D24C5}"/>
              </a:ext>
            </a:extLst>
          </p:cNvPr>
          <p:cNvPicPr>
            <a:picLocks noChangeAspect="1"/>
          </p:cNvPicPr>
          <p:nvPr/>
        </p:nvPicPr>
        <p:blipFill>
          <a:blip r:embed="rId3"/>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71B27E67-7B0D-B8AC-6F30-D015DA2C1151}"/>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9" name="Picture 8">
            <a:extLst>
              <a:ext uri="{FF2B5EF4-FFF2-40B4-BE49-F238E27FC236}">
                <a16:creationId xmlns:a16="http://schemas.microsoft.com/office/drawing/2014/main" id="{2A09FE5F-BC1C-C060-9CF5-D0FF6D5075D0}"/>
              </a:ext>
            </a:extLst>
          </p:cNvPr>
          <p:cNvPicPr>
            <a:picLocks noChangeAspect="1"/>
          </p:cNvPicPr>
          <p:nvPr/>
        </p:nvPicPr>
        <p:blipFill>
          <a:blip r:embed="rId4"/>
          <a:stretch>
            <a:fillRect/>
          </a:stretch>
        </p:blipFill>
        <p:spPr>
          <a:xfrm>
            <a:off x="4982213" y="629173"/>
            <a:ext cx="2362158" cy="1780499"/>
          </a:xfrm>
          <a:prstGeom prst="rect">
            <a:avLst/>
          </a:prstGeom>
        </p:spPr>
      </p:pic>
      <p:pic>
        <p:nvPicPr>
          <p:cNvPr id="19" name="Picture 18">
            <a:extLst>
              <a:ext uri="{FF2B5EF4-FFF2-40B4-BE49-F238E27FC236}">
                <a16:creationId xmlns:a16="http://schemas.microsoft.com/office/drawing/2014/main" id="{59B180C7-B1AF-E312-8132-DA942EFB9194}"/>
              </a:ext>
            </a:extLst>
          </p:cNvPr>
          <p:cNvPicPr>
            <a:picLocks noChangeAspect="1"/>
          </p:cNvPicPr>
          <p:nvPr/>
        </p:nvPicPr>
        <p:blipFill>
          <a:blip r:embed="rId5"/>
          <a:stretch>
            <a:fillRect/>
          </a:stretch>
        </p:blipFill>
        <p:spPr>
          <a:xfrm>
            <a:off x="9818098" y="2472264"/>
            <a:ext cx="1947182" cy="2324425"/>
          </a:xfrm>
          <a:prstGeom prst="rect">
            <a:avLst/>
          </a:prstGeom>
        </p:spPr>
      </p:pic>
      <p:pic>
        <p:nvPicPr>
          <p:cNvPr id="29" name="Picture 28">
            <a:extLst>
              <a:ext uri="{FF2B5EF4-FFF2-40B4-BE49-F238E27FC236}">
                <a16:creationId xmlns:a16="http://schemas.microsoft.com/office/drawing/2014/main" id="{DB592458-9508-009E-08D5-276E563E324E}"/>
              </a:ext>
            </a:extLst>
          </p:cNvPr>
          <p:cNvPicPr>
            <a:picLocks noChangeAspect="1"/>
          </p:cNvPicPr>
          <p:nvPr/>
        </p:nvPicPr>
        <p:blipFill>
          <a:blip r:embed="rId6"/>
          <a:stretch>
            <a:fillRect/>
          </a:stretch>
        </p:blipFill>
        <p:spPr>
          <a:xfrm>
            <a:off x="7407284" y="3815080"/>
            <a:ext cx="2270885" cy="2351508"/>
          </a:xfrm>
          <a:prstGeom prst="rect">
            <a:avLst/>
          </a:prstGeom>
        </p:spPr>
      </p:pic>
      <p:pic>
        <p:nvPicPr>
          <p:cNvPr id="15" name="Picture 14">
            <a:extLst>
              <a:ext uri="{FF2B5EF4-FFF2-40B4-BE49-F238E27FC236}">
                <a16:creationId xmlns:a16="http://schemas.microsoft.com/office/drawing/2014/main" id="{C6352E72-7B2E-42B6-4D2D-F19887EEC4CC}"/>
              </a:ext>
            </a:extLst>
          </p:cNvPr>
          <p:cNvPicPr>
            <a:picLocks noChangeAspect="1"/>
          </p:cNvPicPr>
          <p:nvPr/>
        </p:nvPicPr>
        <p:blipFill>
          <a:blip r:embed="rId7"/>
          <a:stretch>
            <a:fillRect/>
          </a:stretch>
        </p:blipFill>
        <p:spPr>
          <a:xfrm>
            <a:off x="9279575" y="4264652"/>
            <a:ext cx="1657581" cy="2324424"/>
          </a:xfrm>
          <a:prstGeom prst="rect">
            <a:avLst/>
          </a:prstGeom>
        </p:spPr>
      </p:pic>
      <p:sp>
        <p:nvSpPr>
          <p:cNvPr id="5" name="Slide Number Placeholder 4">
            <a:extLst>
              <a:ext uri="{FF2B5EF4-FFF2-40B4-BE49-F238E27FC236}">
                <a16:creationId xmlns:a16="http://schemas.microsoft.com/office/drawing/2014/main" id="{A4877BBB-F6D8-16CD-2A46-9C25C7DC3628}"/>
              </a:ext>
            </a:extLst>
          </p:cNvPr>
          <p:cNvSpPr>
            <a:spLocks noGrp="1"/>
          </p:cNvSpPr>
          <p:nvPr>
            <p:ph type="sldNum" sz="quarter" idx="12"/>
          </p:nvPr>
        </p:nvSpPr>
        <p:spPr/>
        <p:txBody>
          <a:bodyPr/>
          <a:lstStyle/>
          <a:p>
            <a:fld id="{7B42F153-53B9-4B5D-8624-E5F4E721558F}" type="slidenum">
              <a:rPr lang="da-DK" smtClean="0"/>
              <a:t>11</a:t>
            </a:fld>
            <a:endParaRPr lang="da-DK"/>
          </a:p>
        </p:txBody>
      </p:sp>
    </p:spTree>
    <p:extLst>
      <p:ext uri="{BB962C8B-B14F-4D97-AF65-F5344CB8AC3E}">
        <p14:creationId xmlns:p14="http://schemas.microsoft.com/office/powerpoint/2010/main" val="2555034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B0293-8AAF-AE3B-D7A2-122033358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088CC-AD78-DD92-6450-BF1EB44F8FB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FB3E5357-3A4D-A3C0-B16A-1BC9B6192710}"/>
              </a:ext>
            </a:extLst>
          </p:cNvPr>
          <p:cNvSpPr>
            <a:spLocks noGrp="1"/>
          </p:cNvSpPr>
          <p:nvPr>
            <p:ph type="subTitle" idx="1"/>
          </p:nvPr>
        </p:nvSpPr>
        <p:spPr>
          <a:xfrm>
            <a:off x="426720" y="1300480"/>
            <a:ext cx="6644115" cy="5029200"/>
          </a:xfrm>
        </p:spPr>
        <p:txBody>
          <a:bodyPr>
            <a:normAutofit lnSpcReduction="10000"/>
          </a:bodyPr>
          <a:lstStyle/>
          <a:p>
            <a:pPr algn="l"/>
            <a:r>
              <a:rPr lang="da-DK" sz="2800" b="1" dirty="0"/>
              <a:t>De små ting tæller også</a:t>
            </a:r>
          </a:p>
          <a:p>
            <a:pPr algn="l"/>
            <a:endParaRPr lang="da-DK" sz="2800" b="1" dirty="0"/>
          </a:p>
          <a:p>
            <a:pPr marL="342900" indent="-342900" algn="l">
              <a:buFont typeface="Arial" panose="020B0604020202020204" pitchFamily="34" charset="0"/>
              <a:buChar char="•"/>
            </a:pPr>
            <a:r>
              <a:rPr lang="da-DK" sz="2800" b="1" dirty="0"/>
              <a:t>Nye flag på putte banen – kommer på stor bane i 2026</a:t>
            </a:r>
            <a:endParaRPr lang="da-DK" sz="2800" b="1" dirty="0">
              <a:solidFill>
                <a:srgbClr val="FF0000"/>
              </a:solidFill>
            </a:endParaRPr>
          </a:p>
          <a:p>
            <a:pPr marL="800100" lvl="1" indent="-342900" algn="l">
              <a:buFont typeface="Arial" panose="020B0604020202020204" pitchFamily="34" charset="0"/>
              <a:buChar char="•"/>
            </a:pPr>
            <a:endParaRPr lang="da-DK" dirty="0"/>
          </a:p>
          <a:p>
            <a:pPr marL="342900" indent="-342900" algn="l">
              <a:buFont typeface="Arial" panose="020B0604020202020204" pitchFamily="34" charset="0"/>
              <a:buChar char="•"/>
            </a:pPr>
            <a:r>
              <a:rPr lang="da-DK" sz="2800" b="1" dirty="0"/>
              <a:t>Golfbane skiltet er ”gravet” frem</a:t>
            </a:r>
          </a:p>
          <a:p>
            <a:pPr marL="342900" indent="-342900" algn="l">
              <a:buFont typeface="Arial" panose="020B0604020202020204" pitchFamily="34" charset="0"/>
              <a:buChar char="•"/>
            </a:pPr>
            <a:endParaRPr lang="da-DK" sz="2800" b="1" dirty="0"/>
          </a:p>
          <a:p>
            <a:pPr marL="342900" indent="-342900" algn="l">
              <a:buFont typeface="Arial" panose="020B0604020202020204" pitchFamily="34" charset="0"/>
              <a:buChar char="•"/>
            </a:pPr>
            <a:r>
              <a:rPr lang="da-DK" sz="2800" b="1" dirty="0"/>
              <a:t>Nye kasser på par 3 hullerne til målebånd</a:t>
            </a:r>
          </a:p>
          <a:p>
            <a:pPr marL="342900" indent="-342900" algn="l">
              <a:buFont typeface="Arial" panose="020B0604020202020204" pitchFamily="34" charset="0"/>
              <a:buChar char="•"/>
            </a:pPr>
            <a:endParaRPr lang="da-DK" sz="2800" b="1" dirty="0"/>
          </a:p>
          <a:p>
            <a:pPr marL="342900" indent="-342900" algn="l">
              <a:buFont typeface="Arial" panose="020B0604020202020204" pitchFamily="34" charset="0"/>
              <a:buChar char="•"/>
            </a:pPr>
            <a:r>
              <a:rPr lang="da-DK" sz="2800" b="1" dirty="0"/>
              <a:t>Nye måtter på driving rangen</a:t>
            </a:r>
            <a:endParaRPr lang="da-DK" dirty="0"/>
          </a:p>
        </p:txBody>
      </p:sp>
      <p:pic>
        <p:nvPicPr>
          <p:cNvPr id="4" name="Picture 3">
            <a:extLst>
              <a:ext uri="{FF2B5EF4-FFF2-40B4-BE49-F238E27FC236}">
                <a16:creationId xmlns:a16="http://schemas.microsoft.com/office/drawing/2014/main" id="{B8F856CF-1F98-CF1F-1E2C-D2A13B53326D}"/>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515F1C52-87AE-12A9-6B6D-903E83B9D3BB}"/>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23" name="Picture 22">
            <a:extLst>
              <a:ext uri="{FF2B5EF4-FFF2-40B4-BE49-F238E27FC236}">
                <a16:creationId xmlns:a16="http://schemas.microsoft.com/office/drawing/2014/main" id="{F383C584-4ADF-DFC2-AB93-B71F9A3B9CA0}"/>
              </a:ext>
            </a:extLst>
          </p:cNvPr>
          <p:cNvPicPr>
            <a:picLocks noChangeAspect="1"/>
          </p:cNvPicPr>
          <p:nvPr/>
        </p:nvPicPr>
        <p:blipFill>
          <a:blip r:embed="rId3"/>
          <a:stretch>
            <a:fillRect/>
          </a:stretch>
        </p:blipFill>
        <p:spPr>
          <a:xfrm>
            <a:off x="9455119" y="1717077"/>
            <a:ext cx="2503750" cy="2503750"/>
          </a:xfrm>
          <a:prstGeom prst="rect">
            <a:avLst/>
          </a:prstGeom>
        </p:spPr>
      </p:pic>
      <p:pic>
        <p:nvPicPr>
          <p:cNvPr id="25" name="Picture 24">
            <a:extLst>
              <a:ext uri="{FF2B5EF4-FFF2-40B4-BE49-F238E27FC236}">
                <a16:creationId xmlns:a16="http://schemas.microsoft.com/office/drawing/2014/main" id="{BBC3DE01-419A-8198-DFC9-78812D8695A8}"/>
              </a:ext>
            </a:extLst>
          </p:cNvPr>
          <p:cNvPicPr>
            <a:picLocks noChangeAspect="1"/>
          </p:cNvPicPr>
          <p:nvPr/>
        </p:nvPicPr>
        <p:blipFill>
          <a:blip r:embed="rId4"/>
          <a:stretch>
            <a:fillRect/>
          </a:stretch>
        </p:blipFill>
        <p:spPr>
          <a:xfrm>
            <a:off x="8835561" y="3476843"/>
            <a:ext cx="2271918" cy="3180686"/>
          </a:xfrm>
          <a:prstGeom prst="rect">
            <a:avLst/>
          </a:prstGeom>
        </p:spPr>
      </p:pic>
      <p:pic>
        <p:nvPicPr>
          <p:cNvPr id="27" name="Picture 26">
            <a:extLst>
              <a:ext uri="{FF2B5EF4-FFF2-40B4-BE49-F238E27FC236}">
                <a16:creationId xmlns:a16="http://schemas.microsoft.com/office/drawing/2014/main" id="{7209A629-98CC-CF45-12DA-CC9F9FD9E902}"/>
              </a:ext>
            </a:extLst>
          </p:cNvPr>
          <p:cNvPicPr>
            <a:picLocks noChangeAspect="1"/>
          </p:cNvPicPr>
          <p:nvPr/>
        </p:nvPicPr>
        <p:blipFill>
          <a:blip r:embed="rId5"/>
          <a:stretch>
            <a:fillRect/>
          </a:stretch>
        </p:blipFill>
        <p:spPr>
          <a:xfrm>
            <a:off x="6416686" y="3418122"/>
            <a:ext cx="2240419" cy="2911558"/>
          </a:xfrm>
          <a:prstGeom prst="rect">
            <a:avLst/>
          </a:prstGeom>
        </p:spPr>
      </p:pic>
      <p:pic>
        <p:nvPicPr>
          <p:cNvPr id="31" name="Picture 30">
            <a:extLst>
              <a:ext uri="{FF2B5EF4-FFF2-40B4-BE49-F238E27FC236}">
                <a16:creationId xmlns:a16="http://schemas.microsoft.com/office/drawing/2014/main" id="{273BAA7E-C01A-FBEE-EBCE-7C6F110EAF54}"/>
              </a:ext>
            </a:extLst>
          </p:cNvPr>
          <p:cNvPicPr>
            <a:picLocks noChangeAspect="1"/>
          </p:cNvPicPr>
          <p:nvPr/>
        </p:nvPicPr>
        <p:blipFill>
          <a:blip r:embed="rId6"/>
          <a:stretch>
            <a:fillRect/>
          </a:stretch>
        </p:blipFill>
        <p:spPr>
          <a:xfrm>
            <a:off x="7412478" y="1464300"/>
            <a:ext cx="1871433" cy="1892862"/>
          </a:xfrm>
          <a:prstGeom prst="rect">
            <a:avLst/>
          </a:prstGeom>
        </p:spPr>
      </p:pic>
      <p:sp>
        <p:nvSpPr>
          <p:cNvPr id="5" name="TextBox 4">
            <a:extLst>
              <a:ext uri="{FF2B5EF4-FFF2-40B4-BE49-F238E27FC236}">
                <a16:creationId xmlns:a16="http://schemas.microsoft.com/office/drawing/2014/main" id="{8C6A0EDE-7C68-2780-044F-E87C53EF6F8A}"/>
              </a:ext>
            </a:extLst>
          </p:cNvPr>
          <p:cNvSpPr txBox="1"/>
          <p:nvPr/>
        </p:nvSpPr>
        <p:spPr>
          <a:xfrm>
            <a:off x="5345502" y="207963"/>
            <a:ext cx="4730150" cy="923330"/>
          </a:xfrm>
          <a:prstGeom prst="rect">
            <a:avLst/>
          </a:prstGeom>
          <a:noFill/>
        </p:spPr>
        <p:txBody>
          <a:bodyPr wrap="square" rtlCol="0">
            <a:spAutoFit/>
          </a:bodyPr>
          <a:lstStyle/>
          <a:p>
            <a:r>
              <a:rPr lang="da-DK" b="1" dirty="0">
                <a:solidFill>
                  <a:srgbClr val="FF0000"/>
                </a:solidFill>
              </a:rPr>
              <a:t>Opfordring:</a:t>
            </a:r>
          </a:p>
          <a:p>
            <a:r>
              <a:rPr lang="da-DK" dirty="0"/>
              <a:t>Besøg gerne kontoret hvis der er ønsker om tiltag eller ting der trænger til at blive rettet op</a:t>
            </a:r>
          </a:p>
        </p:txBody>
      </p:sp>
      <p:sp>
        <p:nvSpPr>
          <p:cNvPr id="7" name="Slide Number Placeholder 6">
            <a:extLst>
              <a:ext uri="{FF2B5EF4-FFF2-40B4-BE49-F238E27FC236}">
                <a16:creationId xmlns:a16="http://schemas.microsoft.com/office/drawing/2014/main" id="{4968BF4E-D2CF-2FDD-1133-320B0F95F914}"/>
              </a:ext>
            </a:extLst>
          </p:cNvPr>
          <p:cNvSpPr>
            <a:spLocks noGrp="1"/>
          </p:cNvSpPr>
          <p:nvPr>
            <p:ph type="sldNum" sz="quarter" idx="12"/>
          </p:nvPr>
        </p:nvSpPr>
        <p:spPr/>
        <p:txBody>
          <a:bodyPr/>
          <a:lstStyle/>
          <a:p>
            <a:fld id="{7B42F153-53B9-4B5D-8624-E5F4E721558F}" type="slidenum">
              <a:rPr lang="da-DK" smtClean="0"/>
              <a:t>12</a:t>
            </a:fld>
            <a:endParaRPr lang="da-DK"/>
          </a:p>
        </p:txBody>
      </p:sp>
    </p:spTree>
    <p:extLst>
      <p:ext uri="{BB962C8B-B14F-4D97-AF65-F5344CB8AC3E}">
        <p14:creationId xmlns:p14="http://schemas.microsoft.com/office/powerpoint/2010/main" val="374648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C5FC-166B-676F-4E16-3EC43FF90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F1E11-D77A-8C91-247C-1E5B5CDB6073}"/>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573D1A30-F0CB-FE45-9B52-2FA86A862900}"/>
              </a:ext>
            </a:extLst>
          </p:cNvPr>
          <p:cNvSpPr>
            <a:spLocks noGrp="1"/>
          </p:cNvSpPr>
          <p:nvPr>
            <p:ph type="subTitle" idx="1"/>
          </p:nvPr>
        </p:nvSpPr>
        <p:spPr>
          <a:xfrm>
            <a:off x="426719" y="1300480"/>
            <a:ext cx="7657601" cy="5029200"/>
          </a:xfrm>
        </p:spPr>
        <p:txBody>
          <a:bodyPr>
            <a:normAutofit lnSpcReduction="10000"/>
          </a:bodyPr>
          <a:lstStyle/>
          <a:p>
            <a:pPr marL="342900" indent="-342900" algn="l">
              <a:buFont typeface="Arial" panose="020B0604020202020204" pitchFamily="34" charset="0"/>
              <a:buChar char="•"/>
            </a:pPr>
            <a:endParaRPr lang="da-DK" sz="2800" b="1" dirty="0"/>
          </a:p>
          <a:p>
            <a:pPr algn="l"/>
            <a:r>
              <a:rPr lang="da-DK" sz="2800" b="1" dirty="0"/>
              <a:t>Driving range teamet</a:t>
            </a:r>
            <a:endParaRPr lang="da-DK" sz="2800" b="1" dirty="0">
              <a:solidFill>
                <a:srgbClr val="FF0000"/>
              </a:solidFill>
            </a:endParaRPr>
          </a:p>
          <a:p>
            <a:pPr marL="800100" lvl="1" indent="-342900" algn="l">
              <a:buFont typeface="Arial" panose="020B0604020202020204" pitchFamily="34" charset="0"/>
              <a:buChar char="•"/>
            </a:pPr>
            <a:r>
              <a:rPr lang="da-DK" sz="2400" dirty="0"/>
              <a:t>Indsamling af bolde</a:t>
            </a:r>
          </a:p>
          <a:p>
            <a:pPr marL="800100" lvl="1" indent="-342900" algn="l">
              <a:buFont typeface="Arial" panose="020B0604020202020204" pitchFamily="34" charset="0"/>
              <a:buChar char="•"/>
            </a:pPr>
            <a:r>
              <a:rPr lang="da-DK" sz="2400" dirty="0"/>
              <a:t>Pasning af boldmaskiner</a:t>
            </a:r>
          </a:p>
          <a:p>
            <a:pPr marL="800100" lvl="1" indent="-342900" algn="l">
              <a:buFont typeface="Arial" panose="020B0604020202020204" pitchFamily="34" charset="0"/>
              <a:buChar char="•"/>
            </a:pPr>
            <a:r>
              <a:rPr lang="da-DK" sz="2400" dirty="0"/>
              <a:t>Oprydningen og pasning af området</a:t>
            </a:r>
          </a:p>
          <a:p>
            <a:pPr marL="800100" lvl="1" indent="-342900" algn="l">
              <a:buFont typeface="Arial" panose="020B0604020202020204" pitchFamily="34" charset="0"/>
              <a:buChar char="•"/>
            </a:pPr>
            <a:endParaRPr lang="da-DK" dirty="0"/>
          </a:p>
          <a:p>
            <a:pPr algn="l"/>
            <a:r>
              <a:rPr lang="da-DK" sz="2800" b="1" dirty="0"/>
              <a:t>Nye tiltag på driving range i 2025</a:t>
            </a:r>
          </a:p>
          <a:p>
            <a:pPr marL="800100" lvl="1" indent="-342900" algn="l">
              <a:buFont typeface="Arial" panose="020B0604020202020204" pitchFamily="34" charset="0"/>
              <a:buChar char="•"/>
            </a:pPr>
            <a:r>
              <a:rPr lang="da-DK" sz="2400" dirty="0"/>
              <a:t>Kortautomat opsat med golfmore app.</a:t>
            </a:r>
          </a:p>
          <a:p>
            <a:pPr marL="800100" lvl="1" indent="-342900" algn="l">
              <a:buFont typeface="Arial" panose="020B0604020202020204" pitchFamily="34" charset="0"/>
              <a:buChar char="•"/>
            </a:pPr>
            <a:r>
              <a:rPr lang="da-DK" sz="2400" dirty="0"/>
              <a:t>Mange gratister – undgå tag selv bord. Mulighed for ekstern brug fjernes (kan tilkobles efter behov)</a:t>
            </a:r>
          </a:p>
          <a:p>
            <a:pPr marL="800100" lvl="1" indent="-342900" algn="l">
              <a:buFont typeface="Arial" panose="020B0604020202020204" pitchFamily="34" charset="0"/>
              <a:buChar char="•"/>
            </a:pPr>
            <a:r>
              <a:rPr lang="da-DK" sz="2400" dirty="0"/>
              <a:t>Mulighed for statistik</a:t>
            </a:r>
          </a:p>
          <a:p>
            <a:pPr marL="800100" lvl="1" indent="-342900" algn="l">
              <a:buFont typeface="Arial" panose="020B0604020202020204" pitchFamily="34" charset="0"/>
              <a:buChar char="•"/>
            </a:pPr>
            <a:r>
              <a:rPr lang="da-DK" sz="2400" dirty="0"/>
              <a:t>Hegn færdiggjort i venstre side og opsat for enden af rangen</a:t>
            </a:r>
          </a:p>
          <a:p>
            <a:pPr lvl="1" algn="l"/>
            <a:endParaRPr lang="da-DK" dirty="0"/>
          </a:p>
          <a:p>
            <a:pPr lvl="1" algn="l"/>
            <a:endParaRPr lang="da-DK" dirty="0"/>
          </a:p>
        </p:txBody>
      </p:sp>
      <p:pic>
        <p:nvPicPr>
          <p:cNvPr id="4" name="Picture 3">
            <a:extLst>
              <a:ext uri="{FF2B5EF4-FFF2-40B4-BE49-F238E27FC236}">
                <a16:creationId xmlns:a16="http://schemas.microsoft.com/office/drawing/2014/main" id="{CDFFF8F2-F3A3-1771-3998-DAFF9510F6FB}"/>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3DECF121-7D15-C93E-8D4F-9B45F5A3C4B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13" name="TextBox 12">
            <a:extLst>
              <a:ext uri="{FF2B5EF4-FFF2-40B4-BE49-F238E27FC236}">
                <a16:creationId xmlns:a16="http://schemas.microsoft.com/office/drawing/2014/main" id="{598A4D5E-725C-2C9E-449F-84F812FCD864}"/>
              </a:ext>
            </a:extLst>
          </p:cNvPr>
          <p:cNvSpPr txBox="1"/>
          <p:nvPr/>
        </p:nvSpPr>
        <p:spPr>
          <a:xfrm>
            <a:off x="3741490" y="163415"/>
            <a:ext cx="6769916" cy="369332"/>
          </a:xfrm>
          <a:prstGeom prst="rect">
            <a:avLst/>
          </a:prstGeom>
          <a:noFill/>
        </p:spPr>
        <p:txBody>
          <a:bodyPr wrap="square">
            <a:spAutoFit/>
          </a:bodyPr>
          <a:lstStyle/>
          <a:p>
            <a:pPr lvl="1" algn="l"/>
            <a:r>
              <a:rPr lang="da-DK" dirty="0"/>
              <a:t>Stor tak alle andre udvalg der har givet en hjælpen hånd i 2025 </a:t>
            </a:r>
            <a:r>
              <a:rPr lang="da-DK" b="1" dirty="0">
                <a:sym typeface="Wingdings" panose="05000000000000000000" pitchFamily="2" charset="2"/>
              </a:rPr>
              <a:t></a:t>
            </a:r>
            <a:endParaRPr lang="da-DK" b="1" dirty="0"/>
          </a:p>
        </p:txBody>
      </p:sp>
      <p:pic>
        <p:nvPicPr>
          <p:cNvPr id="9" name="Picture 8">
            <a:extLst>
              <a:ext uri="{FF2B5EF4-FFF2-40B4-BE49-F238E27FC236}">
                <a16:creationId xmlns:a16="http://schemas.microsoft.com/office/drawing/2014/main" id="{2CF0BF6F-80C7-4A40-7FA9-CEA76176B9A3}"/>
              </a:ext>
            </a:extLst>
          </p:cNvPr>
          <p:cNvPicPr>
            <a:picLocks noChangeAspect="1"/>
          </p:cNvPicPr>
          <p:nvPr/>
        </p:nvPicPr>
        <p:blipFill>
          <a:blip r:embed="rId3"/>
          <a:stretch>
            <a:fillRect/>
          </a:stretch>
        </p:blipFill>
        <p:spPr>
          <a:xfrm>
            <a:off x="8281168" y="1239520"/>
            <a:ext cx="3292371" cy="4965107"/>
          </a:xfrm>
          <a:prstGeom prst="rect">
            <a:avLst/>
          </a:prstGeom>
        </p:spPr>
      </p:pic>
      <p:sp>
        <p:nvSpPr>
          <p:cNvPr id="5" name="Slide Number Placeholder 4">
            <a:extLst>
              <a:ext uri="{FF2B5EF4-FFF2-40B4-BE49-F238E27FC236}">
                <a16:creationId xmlns:a16="http://schemas.microsoft.com/office/drawing/2014/main" id="{C4F23906-B7F4-0624-84A9-F4BEA8C68CB9}"/>
              </a:ext>
            </a:extLst>
          </p:cNvPr>
          <p:cNvSpPr>
            <a:spLocks noGrp="1"/>
          </p:cNvSpPr>
          <p:nvPr>
            <p:ph type="sldNum" sz="quarter" idx="12"/>
          </p:nvPr>
        </p:nvSpPr>
        <p:spPr/>
        <p:txBody>
          <a:bodyPr/>
          <a:lstStyle/>
          <a:p>
            <a:fld id="{7B42F153-53B9-4B5D-8624-E5F4E721558F}" type="slidenum">
              <a:rPr lang="da-DK" smtClean="0"/>
              <a:t>13</a:t>
            </a:fld>
            <a:endParaRPr lang="da-DK"/>
          </a:p>
        </p:txBody>
      </p:sp>
    </p:spTree>
    <p:extLst>
      <p:ext uri="{BB962C8B-B14F-4D97-AF65-F5344CB8AC3E}">
        <p14:creationId xmlns:p14="http://schemas.microsoft.com/office/powerpoint/2010/main" val="420881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80"/>
            <a:ext cx="10581250" cy="5029200"/>
          </a:xfrm>
        </p:spPr>
        <p:txBody>
          <a:bodyPr>
            <a:normAutofit/>
          </a:bodyPr>
          <a:lstStyle/>
          <a:p>
            <a:pPr marL="342900" indent="-342900" algn="l">
              <a:buFont typeface="Arial" panose="020B0604020202020204" pitchFamily="34" charset="0"/>
              <a:buChar char="•"/>
            </a:pPr>
            <a:endParaRPr lang="da-DK" dirty="0"/>
          </a:p>
          <a:p>
            <a:pPr marL="342900" indent="-342900" algn="l">
              <a:buFont typeface="Arial" panose="020B0604020202020204" pitchFamily="34" charset="0"/>
              <a:buChar char="•"/>
            </a:pPr>
            <a:r>
              <a:rPr lang="da-DK" sz="2800" b="1" dirty="0"/>
              <a:t>Fugleudvalget:</a:t>
            </a:r>
          </a:p>
          <a:p>
            <a:pPr marL="800100" lvl="1" indent="-342900" algn="l">
              <a:buFont typeface="Arial" panose="020B0604020202020204" pitchFamily="34" charset="0"/>
              <a:buChar char="•"/>
            </a:pPr>
            <a:r>
              <a:rPr lang="da-DK" sz="2600" dirty="0"/>
              <a:t>Udvalget består af Kim Johansen og Lars Jakobsen</a:t>
            </a:r>
          </a:p>
          <a:p>
            <a:pPr marL="800100" lvl="1" indent="-342900" algn="l">
              <a:buFont typeface="Arial" panose="020B0604020202020204" pitchFamily="34" charset="0"/>
              <a:buChar char="•"/>
            </a:pPr>
            <a:r>
              <a:rPr lang="da-DK" sz="2600" dirty="0"/>
              <a:t>Vedr. fuglekasser og vinterfodring:</a:t>
            </a:r>
          </a:p>
          <a:p>
            <a:pPr marL="1257300" lvl="2" indent="-342900" algn="l">
              <a:buFont typeface="Arial" panose="020B0604020202020204" pitchFamily="34" charset="0"/>
              <a:buChar char="•"/>
            </a:pPr>
            <a:r>
              <a:rPr lang="da-DK" sz="2100" dirty="0"/>
              <a:t>Ca. 50 fuglekasser opsat sidste til vintertårnfalken, natuglen og små fuglekasser</a:t>
            </a:r>
          </a:p>
          <a:p>
            <a:pPr marL="1257300" lvl="2" indent="-342900" algn="l">
              <a:buFont typeface="Arial" panose="020B0604020202020204" pitchFamily="34" charset="0"/>
              <a:buChar char="•"/>
            </a:pPr>
            <a:r>
              <a:rPr lang="da-DK" sz="2100" dirty="0"/>
              <a:t>Stæren har ynglet og at der er natugler i området omkring en af de opsatte </a:t>
            </a:r>
            <a:r>
              <a:rPr lang="da-DK" sz="2100" dirty="0" err="1"/>
              <a:t>uglekasser</a:t>
            </a:r>
            <a:endParaRPr lang="da-DK" sz="2100" dirty="0"/>
          </a:p>
          <a:p>
            <a:pPr marL="1257300" lvl="2" indent="-342900" algn="l">
              <a:buFont typeface="Arial" panose="020B0604020202020204" pitchFamily="34" charset="0"/>
              <a:buChar char="•"/>
            </a:pPr>
            <a:r>
              <a:rPr lang="da-DK" sz="2100" dirty="0"/>
              <a:t>Mere om det når vi i løbet af april får kamera ned i kasserne.</a:t>
            </a:r>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9" name="TextBox 8">
            <a:extLst>
              <a:ext uri="{FF2B5EF4-FFF2-40B4-BE49-F238E27FC236}">
                <a16:creationId xmlns:a16="http://schemas.microsoft.com/office/drawing/2014/main" id="{691EDDF1-3D4E-27C0-3C59-1C01FABBE580}"/>
              </a:ext>
            </a:extLst>
          </p:cNvPr>
          <p:cNvSpPr txBox="1"/>
          <p:nvPr/>
        </p:nvSpPr>
        <p:spPr>
          <a:xfrm>
            <a:off x="3741490" y="163415"/>
            <a:ext cx="6769916" cy="369332"/>
          </a:xfrm>
          <a:prstGeom prst="rect">
            <a:avLst/>
          </a:prstGeom>
          <a:noFill/>
        </p:spPr>
        <p:txBody>
          <a:bodyPr wrap="square">
            <a:spAutoFit/>
          </a:bodyPr>
          <a:lstStyle/>
          <a:p>
            <a:pPr lvl="1" algn="l"/>
            <a:r>
              <a:rPr lang="da-DK" dirty="0"/>
              <a:t>Stor tak alle andre udvalg der har givet en hjælpen hånd i 2025 </a:t>
            </a:r>
            <a:r>
              <a:rPr lang="da-DK" b="1" dirty="0">
                <a:sym typeface="Wingdings" panose="05000000000000000000" pitchFamily="2" charset="2"/>
              </a:rPr>
              <a:t></a:t>
            </a:r>
            <a:endParaRPr lang="da-DK" b="1" dirty="0"/>
          </a:p>
        </p:txBody>
      </p:sp>
      <p:sp>
        <p:nvSpPr>
          <p:cNvPr id="7" name="Slide Number Placeholder 6">
            <a:extLst>
              <a:ext uri="{FF2B5EF4-FFF2-40B4-BE49-F238E27FC236}">
                <a16:creationId xmlns:a16="http://schemas.microsoft.com/office/drawing/2014/main" id="{488F48A6-E5B5-E87D-9058-DAFA469FF826}"/>
              </a:ext>
            </a:extLst>
          </p:cNvPr>
          <p:cNvSpPr>
            <a:spLocks noGrp="1"/>
          </p:cNvSpPr>
          <p:nvPr>
            <p:ph type="sldNum" sz="quarter" idx="12"/>
          </p:nvPr>
        </p:nvSpPr>
        <p:spPr/>
        <p:txBody>
          <a:bodyPr/>
          <a:lstStyle/>
          <a:p>
            <a:fld id="{7B42F153-53B9-4B5D-8624-E5F4E721558F}" type="slidenum">
              <a:rPr lang="da-DK" smtClean="0"/>
              <a:t>14</a:t>
            </a:fld>
            <a:endParaRPr lang="da-DK"/>
          </a:p>
        </p:txBody>
      </p:sp>
    </p:spTree>
    <p:extLst>
      <p:ext uri="{BB962C8B-B14F-4D97-AF65-F5344CB8AC3E}">
        <p14:creationId xmlns:p14="http://schemas.microsoft.com/office/powerpoint/2010/main" val="325016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20" y="1300480"/>
            <a:ext cx="7872454" cy="5029200"/>
          </a:xfrm>
        </p:spPr>
        <p:txBody>
          <a:bodyPr>
            <a:normAutofit/>
          </a:bodyPr>
          <a:lstStyle/>
          <a:p>
            <a:pPr marL="342900" indent="-342900" algn="l">
              <a:buFont typeface="Arial" panose="020B0604020202020204" pitchFamily="34" charset="0"/>
              <a:buChar char="•"/>
            </a:pPr>
            <a:r>
              <a:rPr lang="da-DK" sz="2800" b="1" dirty="0"/>
              <a:t>Baneservice:</a:t>
            </a:r>
            <a:endParaRPr lang="da-DK" sz="2800" b="1" dirty="0">
              <a:solidFill>
                <a:srgbClr val="FF0000"/>
              </a:solidFill>
            </a:endParaRPr>
          </a:p>
          <a:p>
            <a:pPr marL="800100" lvl="1" indent="-342900" algn="l">
              <a:buFont typeface="Arial" panose="020B0604020202020204" pitchFamily="34" charset="0"/>
              <a:buChar char="•"/>
            </a:pPr>
            <a:r>
              <a:rPr lang="da-DK" sz="2400" dirty="0"/>
              <a:t>Alle weekender blev dækket fra April til September</a:t>
            </a:r>
          </a:p>
          <a:p>
            <a:pPr marL="800100" lvl="1" indent="-342900" algn="l">
              <a:buFont typeface="Arial" panose="020B0604020202020204" pitchFamily="34" charset="0"/>
              <a:buChar char="•"/>
            </a:pPr>
            <a:r>
              <a:rPr lang="da-DK" sz="2400" dirty="0"/>
              <a:t>Positive tilbage meldinger – også fra udefra kommende</a:t>
            </a:r>
          </a:p>
          <a:p>
            <a:pPr marL="800100" lvl="1" indent="-342900" algn="l">
              <a:buFont typeface="Arial" panose="020B0604020202020204" pitchFamily="34" charset="0"/>
              <a:buChar char="•"/>
            </a:pPr>
            <a:r>
              <a:rPr lang="da-DK" sz="2400" dirty="0"/>
              <a:t>Mange klubben indfører bane kontrol – overvejes ligeledes i Ørnehøj</a:t>
            </a:r>
          </a:p>
          <a:p>
            <a:pPr marL="800100" lvl="1" indent="-342900" algn="l">
              <a:buFont typeface="Arial" panose="020B0604020202020204" pitchFamily="34" charset="0"/>
              <a:buChar char="•"/>
            </a:pPr>
            <a:r>
              <a:rPr lang="da-DK" sz="2400" dirty="0"/>
              <a:t>Fortsætter i 2026</a:t>
            </a:r>
          </a:p>
          <a:p>
            <a:pPr marL="800100" lvl="1" indent="-342900" algn="l">
              <a:buFont typeface="Arial" panose="020B0604020202020204" pitchFamily="34" charset="0"/>
              <a:buChar char="•"/>
            </a:pPr>
            <a:endParaRPr lang="da-DK" dirty="0"/>
          </a:p>
          <a:p>
            <a:pPr marL="800100" lvl="1" indent="-342900" algn="l">
              <a:buFont typeface="Arial" panose="020B0604020202020204" pitchFamily="34" charset="0"/>
              <a:buChar char="•"/>
            </a:pPr>
            <a:endParaRPr lang="da-DK" dirty="0"/>
          </a:p>
          <a:p>
            <a:pPr lvl="1" algn="l"/>
            <a:endParaRPr lang="da-DK" dirty="0"/>
          </a:p>
          <a:p>
            <a:pPr marL="342900" indent="-342900" algn="l">
              <a:buFont typeface="Arial" panose="020B0604020202020204" pitchFamily="34" charset="0"/>
              <a:buChar char="•"/>
            </a:pPr>
            <a:r>
              <a:rPr lang="da-DK" sz="2800" b="1" dirty="0"/>
              <a:t>Maler udvalget:</a:t>
            </a:r>
            <a:endParaRPr lang="da-DK" sz="2800" b="1" dirty="0">
              <a:solidFill>
                <a:srgbClr val="FF0000"/>
              </a:solidFill>
            </a:endParaRPr>
          </a:p>
          <a:p>
            <a:pPr marL="800100" lvl="1" indent="-342900" algn="l">
              <a:buFont typeface="Arial" panose="020B0604020202020204" pitchFamily="34" charset="0"/>
              <a:buChar char="•"/>
            </a:pPr>
            <a:r>
              <a:rPr lang="da-DK" dirty="0"/>
              <a:t>Udslagshus på driving range</a:t>
            </a:r>
          </a:p>
          <a:p>
            <a:pPr marL="800100" lvl="1" indent="-342900" algn="l">
              <a:buFont typeface="Arial" panose="020B0604020202020204" pitchFamily="34" charset="0"/>
              <a:buChar char="•"/>
            </a:pPr>
            <a:r>
              <a:rPr lang="da-DK" dirty="0"/>
              <a:t>Skraldespande mm</a:t>
            </a:r>
          </a:p>
          <a:p>
            <a:pPr lvl="1" algn="l"/>
            <a:endParaRPr lang="da-DK" dirty="0"/>
          </a:p>
          <a:p>
            <a:pPr lvl="1" algn="l"/>
            <a:endParaRPr lang="da-DK"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13" name="TextBox 12">
            <a:extLst>
              <a:ext uri="{FF2B5EF4-FFF2-40B4-BE49-F238E27FC236}">
                <a16:creationId xmlns:a16="http://schemas.microsoft.com/office/drawing/2014/main" id="{470DCBC6-7786-4F3F-046D-86DA33F31231}"/>
              </a:ext>
            </a:extLst>
          </p:cNvPr>
          <p:cNvSpPr txBox="1"/>
          <p:nvPr/>
        </p:nvSpPr>
        <p:spPr>
          <a:xfrm>
            <a:off x="3741490" y="163415"/>
            <a:ext cx="6769916" cy="369332"/>
          </a:xfrm>
          <a:prstGeom prst="rect">
            <a:avLst/>
          </a:prstGeom>
          <a:noFill/>
        </p:spPr>
        <p:txBody>
          <a:bodyPr wrap="square">
            <a:spAutoFit/>
          </a:bodyPr>
          <a:lstStyle/>
          <a:p>
            <a:pPr lvl="1" algn="l"/>
            <a:r>
              <a:rPr lang="da-DK" dirty="0"/>
              <a:t>Stor tak alle andre udvalg der har givet en hjælpen hånd i 2024 </a:t>
            </a:r>
            <a:r>
              <a:rPr lang="da-DK" b="1" dirty="0">
                <a:sym typeface="Wingdings" panose="05000000000000000000" pitchFamily="2" charset="2"/>
              </a:rPr>
              <a:t></a:t>
            </a:r>
            <a:endParaRPr lang="da-DK" b="1" dirty="0"/>
          </a:p>
        </p:txBody>
      </p:sp>
      <p:sp>
        <p:nvSpPr>
          <p:cNvPr id="9" name="Slide Number Placeholder 8">
            <a:extLst>
              <a:ext uri="{FF2B5EF4-FFF2-40B4-BE49-F238E27FC236}">
                <a16:creationId xmlns:a16="http://schemas.microsoft.com/office/drawing/2014/main" id="{5DF8FD3A-FC04-638A-D426-4C55A2301737}"/>
              </a:ext>
            </a:extLst>
          </p:cNvPr>
          <p:cNvSpPr>
            <a:spLocks noGrp="1"/>
          </p:cNvSpPr>
          <p:nvPr>
            <p:ph type="sldNum" sz="quarter" idx="12"/>
          </p:nvPr>
        </p:nvSpPr>
        <p:spPr/>
        <p:txBody>
          <a:bodyPr/>
          <a:lstStyle/>
          <a:p>
            <a:fld id="{7B42F153-53B9-4B5D-8624-E5F4E721558F}" type="slidenum">
              <a:rPr lang="da-DK" smtClean="0"/>
              <a:t>15</a:t>
            </a:fld>
            <a:endParaRPr lang="da-DK"/>
          </a:p>
        </p:txBody>
      </p:sp>
    </p:spTree>
    <p:extLst>
      <p:ext uri="{BB962C8B-B14F-4D97-AF65-F5344CB8AC3E}">
        <p14:creationId xmlns:p14="http://schemas.microsoft.com/office/powerpoint/2010/main" val="1112359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55BDA-F517-2554-85D8-17AC77A2E25B}"/>
              </a:ext>
            </a:extLst>
          </p:cNvPr>
          <p:cNvPicPr>
            <a:picLocks noChangeAspect="1"/>
          </p:cNvPicPr>
          <p:nvPr/>
        </p:nvPicPr>
        <p:blipFill>
          <a:blip r:embed="rId2"/>
          <a:stretch>
            <a:fillRect/>
          </a:stretch>
        </p:blipFill>
        <p:spPr>
          <a:xfrm>
            <a:off x="8423675" y="1089699"/>
            <a:ext cx="2934169" cy="1363707"/>
          </a:xfrm>
          <a:prstGeom prst="rect">
            <a:avLst/>
          </a:prstGeom>
        </p:spPr>
      </p:pic>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8" y="1300480"/>
            <a:ext cx="8207083" cy="5029200"/>
          </a:xfrm>
        </p:spPr>
        <p:txBody>
          <a:bodyPr>
            <a:normAutofit lnSpcReduction="10000"/>
          </a:bodyPr>
          <a:lstStyle/>
          <a:p>
            <a:pPr algn="l"/>
            <a:r>
              <a:rPr lang="da-DK" sz="2800" b="1" dirty="0"/>
              <a:t>Fokus på biodiversitet:</a:t>
            </a:r>
          </a:p>
          <a:p>
            <a:pPr marL="457200" indent="-457200" algn="l">
              <a:buFont typeface="Arial" panose="020B0604020202020204" pitchFamily="34" charset="0"/>
              <a:buChar char="•"/>
            </a:pPr>
            <a:r>
              <a:rPr lang="da-DK" sz="2600" dirty="0"/>
              <a:t>Dialogen fortsætter med kommunens biologer</a:t>
            </a:r>
          </a:p>
          <a:p>
            <a:pPr marL="457200" indent="-457200" algn="l">
              <a:buFont typeface="Arial" panose="020B0604020202020204" pitchFamily="34" charset="0"/>
              <a:buChar char="•"/>
            </a:pPr>
            <a:r>
              <a:rPr lang="da-DK" b="1" dirty="0"/>
              <a:t>Vores søer:</a:t>
            </a:r>
          </a:p>
          <a:p>
            <a:pPr marL="800100" lvl="1" indent="-342900" algn="l">
              <a:buFont typeface="Arial" panose="020B0604020202020204" pitchFamily="34" charset="0"/>
              <a:buChar char="•"/>
            </a:pPr>
            <a:r>
              <a:rPr lang="da-DK" sz="1800" dirty="0"/>
              <a:t>Vi vil arbejde på, at de bliver natur venlige, og på sigt skulle de gerne give plads til tudser, padder og salamander.</a:t>
            </a:r>
          </a:p>
          <a:p>
            <a:pPr marL="457200" indent="-457200" algn="l">
              <a:buFont typeface="Arial" panose="020B0604020202020204" pitchFamily="34" charset="0"/>
              <a:buChar char="•"/>
            </a:pPr>
            <a:r>
              <a:rPr lang="da-DK" b="1" dirty="0"/>
              <a:t>Bi venlig bane:</a:t>
            </a:r>
          </a:p>
          <a:p>
            <a:pPr marL="800100" lvl="1" indent="-342900" algn="l">
              <a:buFont typeface="Arial" panose="020B0604020202020204" pitchFamily="34" charset="0"/>
              <a:buChar char="•"/>
            </a:pPr>
            <a:r>
              <a:rPr lang="da-DK" sz="1800" dirty="0"/>
              <a:t>Et området omkring hul 21 og 22 blev udlagt til bi venlig område – for at tiltrække bier og insekter. Vi fortsætter i 2026 dog med noget ”tungere grej”</a:t>
            </a:r>
          </a:p>
          <a:p>
            <a:pPr marL="457200" indent="-457200" algn="l">
              <a:buFont typeface="Arial" panose="020B0604020202020204" pitchFamily="34" charset="0"/>
              <a:buChar char="•"/>
            </a:pPr>
            <a:r>
              <a:rPr lang="da-DK" b="1" dirty="0"/>
              <a:t>§ 3 områder:</a:t>
            </a:r>
          </a:p>
          <a:p>
            <a:pPr marL="800100" lvl="1" indent="-342900" algn="l">
              <a:buFont typeface="Arial" panose="020B0604020202020204" pitchFamily="34" charset="0"/>
              <a:buChar char="•"/>
            </a:pPr>
            <a:r>
              <a:rPr lang="da-DK" sz="1800" dirty="0"/>
              <a:t>Afbrænding af udvalgte områder for at frigiver den naturlige frøbank har været på hold – vi har vurderet at det ikke er her vi skal prioritere vores timer</a:t>
            </a:r>
          </a:p>
          <a:p>
            <a:pPr marL="800100" lvl="1" indent="-342900" algn="l">
              <a:buFont typeface="Arial" panose="020B0604020202020204" pitchFamily="34" charset="0"/>
              <a:buChar char="•"/>
            </a:pPr>
            <a:r>
              <a:rPr lang="da-DK" sz="1800" dirty="0"/>
              <a:t>Årlig fjernelse af bævreasp mm. i områderne</a:t>
            </a:r>
          </a:p>
          <a:p>
            <a:pPr marL="342900" indent="-342900" algn="l">
              <a:buFont typeface="Arial" panose="020B0604020202020204" pitchFamily="34" charset="0"/>
              <a:buChar char="•"/>
            </a:pPr>
            <a:r>
              <a:rPr lang="da-DK" b="1" dirty="0"/>
              <a:t>I øvrigt:</a:t>
            </a:r>
          </a:p>
          <a:p>
            <a:pPr marL="800100" lvl="1" indent="-342900" algn="l">
              <a:buFont typeface="Arial" panose="020B0604020202020204" pitchFamily="34" charset="0"/>
              <a:buChar char="•"/>
            </a:pPr>
            <a:r>
              <a:rPr lang="da-DK" sz="1800" dirty="0"/>
              <a:t>Placering af stensætninger på syd vendte skråninger – fx hul 23</a:t>
            </a:r>
          </a:p>
          <a:p>
            <a:pPr marL="800100" lvl="1" indent="-342900" algn="l">
              <a:buFont typeface="Arial" panose="020B0604020202020204" pitchFamily="34" charset="0"/>
              <a:buChar char="•"/>
            </a:pPr>
            <a:r>
              <a:rPr lang="da-DK" sz="1800" dirty="0"/>
              <a:t>Etablering af kvas bunker som insekthoteller</a:t>
            </a:r>
          </a:p>
          <a:p>
            <a:pPr marL="1257300" lvl="2" indent="-342900" algn="l">
              <a:buFont typeface="Arial" panose="020B0604020202020204" pitchFamily="34" charset="0"/>
              <a:buChar char="•"/>
            </a:pPr>
            <a:endParaRPr lang="da-DK"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3"/>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5" name="Picture 4">
            <a:extLst>
              <a:ext uri="{FF2B5EF4-FFF2-40B4-BE49-F238E27FC236}">
                <a16:creationId xmlns:a16="http://schemas.microsoft.com/office/drawing/2014/main" id="{ACA782B4-6D17-6A5C-FB50-8708138CB535}"/>
              </a:ext>
            </a:extLst>
          </p:cNvPr>
          <p:cNvPicPr>
            <a:picLocks noChangeAspect="1"/>
          </p:cNvPicPr>
          <p:nvPr/>
        </p:nvPicPr>
        <p:blipFill>
          <a:blip r:embed="rId4"/>
          <a:stretch>
            <a:fillRect/>
          </a:stretch>
        </p:blipFill>
        <p:spPr>
          <a:xfrm>
            <a:off x="4973563" y="115035"/>
            <a:ext cx="4917197" cy="820776"/>
          </a:xfrm>
          <a:prstGeom prst="rect">
            <a:avLst/>
          </a:prstGeom>
        </p:spPr>
      </p:pic>
      <p:pic>
        <p:nvPicPr>
          <p:cNvPr id="9" name="Picture 8">
            <a:extLst>
              <a:ext uri="{FF2B5EF4-FFF2-40B4-BE49-F238E27FC236}">
                <a16:creationId xmlns:a16="http://schemas.microsoft.com/office/drawing/2014/main" id="{46392FE3-7C04-AC8B-015C-CD86CA5F3C0D}"/>
              </a:ext>
            </a:extLst>
          </p:cNvPr>
          <p:cNvPicPr>
            <a:picLocks noChangeAspect="1"/>
          </p:cNvPicPr>
          <p:nvPr/>
        </p:nvPicPr>
        <p:blipFill>
          <a:blip r:embed="rId5"/>
          <a:stretch>
            <a:fillRect/>
          </a:stretch>
        </p:blipFill>
        <p:spPr>
          <a:xfrm>
            <a:off x="8713144" y="3041013"/>
            <a:ext cx="3205965" cy="3220257"/>
          </a:xfrm>
          <a:prstGeom prst="rect">
            <a:avLst/>
          </a:prstGeom>
        </p:spPr>
      </p:pic>
      <p:sp>
        <p:nvSpPr>
          <p:cNvPr id="10" name="TextBox 9">
            <a:extLst>
              <a:ext uri="{FF2B5EF4-FFF2-40B4-BE49-F238E27FC236}">
                <a16:creationId xmlns:a16="http://schemas.microsoft.com/office/drawing/2014/main" id="{2D1F3D1D-D254-71F1-03D8-2602E4BC1D9B}"/>
              </a:ext>
            </a:extLst>
          </p:cNvPr>
          <p:cNvSpPr txBox="1"/>
          <p:nvPr/>
        </p:nvSpPr>
        <p:spPr>
          <a:xfrm>
            <a:off x="8956130" y="5614939"/>
            <a:ext cx="2640651" cy="646331"/>
          </a:xfrm>
          <a:prstGeom prst="rect">
            <a:avLst/>
          </a:prstGeom>
          <a:noFill/>
        </p:spPr>
        <p:txBody>
          <a:bodyPr wrap="square" rtlCol="0">
            <a:spAutoFit/>
          </a:bodyPr>
          <a:lstStyle/>
          <a:p>
            <a:r>
              <a:rPr lang="da-DK" b="1" dirty="0">
                <a:solidFill>
                  <a:schemeClr val="bg1"/>
                </a:solidFill>
              </a:rPr>
              <a:t>Frø sat af dame klubben – mange tak for indsatsen</a:t>
            </a:r>
          </a:p>
        </p:txBody>
      </p:sp>
      <p:sp>
        <p:nvSpPr>
          <p:cNvPr id="7" name="Slide Number Placeholder 6">
            <a:extLst>
              <a:ext uri="{FF2B5EF4-FFF2-40B4-BE49-F238E27FC236}">
                <a16:creationId xmlns:a16="http://schemas.microsoft.com/office/drawing/2014/main" id="{5B9412BC-03AA-AB9B-8FFC-1AB168FB2B91}"/>
              </a:ext>
            </a:extLst>
          </p:cNvPr>
          <p:cNvSpPr>
            <a:spLocks noGrp="1"/>
          </p:cNvSpPr>
          <p:nvPr>
            <p:ph type="sldNum" sz="quarter" idx="12"/>
          </p:nvPr>
        </p:nvSpPr>
        <p:spPr/>
        <p:txBody>
          <a:bodyPr/>
          <a:lstStyle/>
          <a:p>
            <a:fld id="{7B42F153-53B9-4B5D-8624-E5F4E721558F}" type="slidenum">
              <a:rPr lang="da-DK" smtClean="0"/>
              <a:t>16</a:t>
            </a:fld>
            <a:endParaRPr lang="da-DK"/>
          </a:p>
        </p:txBody>
      </p:sp>
    </p:spTree>
    <p:extLst>
      <p:ext uri="{BB962C8B-B14F-4D97-AF65-F5344CB8AC3E}">
        <p14:creationId xmlns:p14="http://schemas.microsoft.com/office/powerpoint/2010/main" val="1444159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A0DE-5962-E916-3A1F-E2C9F0277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0968F-3064-4A42-677D-5EB327EDE836}"/>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615F0A78-27B9-2CDB-9DAA-84C9CAA75F36}"/>
              </a:ext>
            </a:extLst>
          </p:cNvPr>
          <p:cNvSpPr>
            <a:spLocks noGrp="1"/>
          </p:cNvSpPr>
          <p:nvPr>
            <p:ph type="subTitle" idx="1"/>
          </p:nvPr>
        </p:nvSpPr>
        <p:spPr>
          <a:xfrm>
            <a:off x="426719" y="1300480"/>
            <a:ext cx="11158556" cy="5029200"/>
          </a:xfrm>
        </p:spPr>
        <p:txBody>
          <a:bodyPr>
            <a:normAutofit/>
          </a:bodyPr>
          <a:lstStyle/>
          <a:p>
            <a:pPr algn="l"/>
            <a:r>
              <a:rPr lang="da-DK" sz="2800" b="1" dirty="0"/>
              <a:t>Robotter:</a:t>
            </a:r>
          </a:p>
          <a:p>
            <a:pPr marL="342900" indent="-342900" algn="l">
              <a:buFont typeface="Arial" panose="020B0604020202020204" pitchFamily="34" charset="0"/>
              <a:buChar char="•"/>
            </a:pPr>
            <a:r>
              <a:rPr lang="da-DK" sz="2400" dirty="0"/>
              <a:t>Et område der er i udvikling og bestemt meget interessant</a:t>
            </a:r>
          </a:p>
          <a:p>
            <a:pPr marL="800100" lvl="1" indent="-342900" algn="l">
              <a:buFont typeface="Arial" panose="020B0604020202020204" pitchFamily="34" charset="0"/>
              <a:buChar char="•"/>
            </a:pPr>
            <a:r>
              <a:rPr lang="da-DK" dirty="0"/>
              <a:t>Der kommer nye leverandører på banen – godt for prisudviklingen</a:t>
            </a:r>
          </a:p>
          <a:p>
            <a:pPr marL="800100" lvl="1" indent="-342900" algn="l">
              <a:buFont typeface="Arial" panose="020B0604020202020204" pitchFamily="34" charset="0"/>
              <a:buChar char="•"/>
            </a:pPr>
            <a:r>
              <a:rPr lang="da-DK" dirty="0"/>
              <a:t>Der kommer nye teknologier – specielt </a:t>
            </a:r>
            <a:r>
              <a:rPr lang="da-DK" dirty="0" err="1"/>
              <a:t>vedr</a:t>
            </a:r>
            <a:r>
              <a:rPr lang="da-DK" dirty="0"/>
              <a:t> kommunikations delen mellem </a:t>
            </a:r>
            <a:r>
              <a:rPr lang="da-DK" dirty="0" err="1"/>
              <a:t>hub’en</a:t>
            </a:r>
            <a:r>
              <a:rPr lang="da-DK" dirty="0"/>
              <a:t> og robotterne</a:t>
            </a:r>
          </a:p>
          <a:p>
            <a:pPr marL="342900" indent="-342900" algn="l">
              <a:buFont typeface="Arial" panose="020B0604020202020204" pitchFamily="34" charset="0"/>
              <a:buChar char="•"/>
            </a:pPr>
            <a:r>
              <a:rPr lang="da-DK" sz="2400" dirty="0"/>
              <a:t>Deltagelse ved arrangementer for at indsamle viden</a:t>
            </a:r>
          </a:p>
          <a:p>
            <a:pPr marL="342900" indent="-342900" algn="l">
              <a:buFont typeface="Arial" panose="020B0604020202020204" pitchFamily="34" charset="0"/>
              <a:buChar char="•"/>
            </a:pPr>
            <a:r>
              <a:rPr lang="da-DK" sz="2400" dirty="0"/>
              <a:t>Vi holder os orienteret om prisudviklingen</a:t>
            </a:r>
          </a:p>
          <a:p>
            <a:pPr marL="342900" indent="-342900" algn="l">
              <a:buFont typeface="Arial" panose="020B0604020202020204" pitchFamily="34" charset="0"/>
              <a:buChar char="•"/>
            </a:pPr>
            <a:r>
              <a:rPr lang="da-DK" dirty="0"/>
              <a:t>Taler med andre klubber om erfaringer</a:t>
            </a:r>
          </a:p>
          <a:p>
            <a:pPr marL="800100" lvl="1" indent="-342900" algn="l">
              <a:buFont typeface="Arial" panose="020B0604020202020204" pitchFamily="34" charset="0"/>
              <a:buChar char="•"/>
            </a:pPr>
            <a:r>
              <a:rPr lang="da-DK" dirty="0"/>
              <a:t>Nogle er gode andre mener der fortsat er enkelte udfordringer</a:t>
            </a:r>
          </a:p>
          <a:p>
            <a:pPr marL="342900" indent="-342900" algn="l">
              <a:buFont typeface="Arial" panose="020B0604020202020204" pitchFamily="34" charset="0"/>
              <a:buChar char="•"/>
            </a:pPr>
            <a:r>
              <a:rPr lang="da-DK" sz="2400" dirty="0"/>
              <a:t>Vi holder os orienteret på området - sætter det i gang når vi mener tiden er rigtig.</a:t>
            </a:r>
            <a:endParaRPr lang="da-DK" dirty="0"/>
          </a:p>
          <a:p>
            <a:pPr marL="342900" indent="-342900" algn="l">
              <a:buFont typeface="Arial" panose="020B0604020202020204" pitchFamily="34" charset="0"/>
              <a:buChar char="•"/>
            </a:pPr>
            <a:r>
              <a:rPr lang="da-DK" sz="2400" dirty="0"/>
              <a:t>Vi skifter kun hvis det giver mening og ikke for at ride med på en trend</a:t>
            </a:r>
          </a:p>
          <a:p>
            <a:pPr marL="800100" lvl="1" indent="-342900" algn="l">
              <a:buFont typeface="Arial" panose="020B0604020202020204" pitchFamily="34" charset="0"/>
              <a:buChar char="•"/>
            </a:pPr>
            <a:endParaRPr lang="da-DK" sz="2400" b="1" dirty="0"/>
          </a:p>
        </p:txBody>
      </p:sp>
      <p:pic>
        <p:nvPicPr>
          <p:cNvPr id="4" name="Picture 3">
            <a:extLst>
              <a:ext uri="{FF2B5EF4-FFF2-40B4-BE49-F238E27FC236}">
                <a16:creationId xmlns:a16="http://schemas.microsoft.com/office/drawing/2014/main" id="{4BBCEC0A-5D3A-9073-FCB0-3B24FB5B9B3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01D6513E-42BD-2122-4CED-402B644E0875}"/>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1D8576FB-CAD1-8077-90A1-960177AEBED2}"/>
              </a:ext>
            </a:extLst>
          </p:cNvPr>
          <p:cNvSpPr>
            <a:spLocks noGrp="1"/>
          </p:cNvSpPr>
          <p:nvPr>
            <p:ph type="sldNum" sz="quarter" idx="12"/>
          </p:nvPr>
        </p:nvSpPr>
        <p:spPr/>
        <p:txBody>
          <a:bodyPr/>
          <a:lstStyle/>
          <a:p>
            <a:fld id="{7B42F153-53B9-4B5D-8624-E5F4E721558F}" type="slidenum">
              <a:rPr lang="da-DK" smtClean="0"/>
              <a:t>17</a:t>
            </a:fld>
            <a:endParaRPr lang="da-DK"/>
          </a:p>
        </p:txBody>
      </p:sp>
    </p:spTree>
    <p:extLst>
      <p:ext uri="{BB962C8B-B14F-4D97-AF65-F5344CB8AC3E}">
        <p14:creationId xmlns:p14="http://schemas.microsoft.com/office/powerpoint/2010/main" val="3919317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80"/>
            <a:ext cx="11152367" cy="5029200"/>
          </a:xfrm>
        </p:spPr>
        <p:txBody>
          <a:bodyPr>
            <a:normAutofit/>
          </a:bodyPr>
          <a:lstStyle/>
          <a:p>
            <a:pPr algn="l"/>
            <a:r>
              <a:rPr lang="da-DK" sz="2800" b="1" dirty="0"/>
              <a:t>Statistik - Spillede runder på banen:</a:t>
            </a:r>
            <a:endParaRPr lang="da-DK" b="1" dirty="0"/>
          </a:p>
          <a:p>
            <a:pPr marL="342900" indent="-342900" algn="l">
              <a:buFont typeface="Arial" panose="020B0604020202020204" pitchFamily="34" charset="0"/>
              <a:buChar char="•"/>
            </a:pPr>
            <a:endParaRPr lang="da-DK" sz="2800" b="1" dirty="0"/>
          </a:p>
          <a:p>
            <a:pPr marL="342900" indent="-342900" algn="l">
              <a:buFont typeface="Arial" panose="020B0604020202020204" pitchFamily="34" charset="0"/>
              <a:buChar char="•"/>
            </a:pPr>
            <a:r>
              <a:rPr lang="da-DK" sz="2800" dirty="0"/>
              <a:t>Klubbens medlemmer:		2025			2024</a:t>
            </a:r>
          </a:p>
          <a:p>
            <a:pPr marL="800100" lvl="1" indent="-342900" algn="l">
              <a:buFont typeface="Arial" panose="020B0604020202020204" pitchFamily="34" charset="0"/>
              <a:buChar char="•"/>
            </a:pPr>
            <a:r>
              <a:rPr lang="da-DK" sz="2400" dirty="0"/>
              <a:t>18 huller sløjfen		34477 runder		(25394* runder)</a:t>
            </a:r>
          </a:p>
          <a:p>
            <a:pPr marL="800100" lvl="1" indent="-342900" algn="l">
              <a:buFont typeface="Arial" panose="020B0604020202020204" pitchFamily="34" charset="0"/>
              <a:buChar char="•"/>
            </a:pPr>
            <a:r>
              <a:rPr lang="da-DK" sz="2400" dirty="0"/>
              <a:t>9 hullers sløjfen		17000 runder		(14676 runder)</a:t>
            </a:r>
          </a:p>
          <a:p>
            <a:pPr marL="342900" indent="-342900" algn="l">
              <a:buFont typeface="Arial" panose="020B0604020202020204" pitchFamily="34" charset="0"/>
              <a:buChar char="•"/>
            </a:pPr>
            <a:endParaRPr lang="da-DK" sz="2800" dirty="0"/>
          </a:p>
          <a:p>
            <a:pPr marL="342900" indent="-342900" algn="l">
              <a:buFont typeface="Arial" panose="020B0604020202020204" pitchFamily="34" charset="0"/>
              <a:buChar char="•"/>
            </a:pPr>
            <a:r>
              <a:rPr lang="da-DK" sz="2800" dirty="0"/>
              <a:t>Greenfee spillere:</a:t>
            </a:r>
          </a:p>
          <a:p>
            <a:pPr marL="800100" lvl="1" indent="-342900" algn="l">
              <a:buFont typeface="Arial" panose="020B0604020202020204" pitchFamily="34" charset="0"/>
              <a:buChar char="•"/>
            </a:pPr>
            <a:r>
              <a:rPr lang="da-DK" sz="2400" dirty="0"/>
              <a:t>18 hullers sløjfen		4429 runder		(3500 runder)</a:t>
            </a:r>
          </a:p>
          <a:p>
            <a:pPr marL="800100" lvl="1" indent="-342900" algn="l">
              <a:buFont typeface="Arial" panose="020B0604020202020204" pitchFamily="34" charset="0"/>
              <a:buChar char="•"/>
            </a:pPr>
            <a:r>
              <a:rPr lang="da-DK" sz="2400" dirty="0"/>
              <a:t>9 hullers sløjfen		2389 runder		(507 runder)</a:t>
            </a:r>
          </a:p>
          <a:p>
            <a:pPr marL="800100" lvl="1" indent="-342900" algn="l">
              <a:buFont typeface="Arial" panose="020B0604020202020204" pitchFamily="34" charset="0"/>
              <a:buChar char="•"/>
            </a:pPr>
            <a:endParaRPr lang="da-DK" sz="2400" b="1"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7" name="Slide Number Placeholder 6">
            <a:extLst>
              <a:ext uri="{FF2B5EF4-FFF2-40B4-BE49-F238E27FC236}">
                <a16:creationId xmlns:a16="http://schemas.microsoft.com/office/drawing/2014/main" id="{00D1E06B-83AC-B12A-9F35-F77FA2BF1759}"/>
              </a:ext>
            </a:extLst>
          </p:cNvPr>
          <p:cNvSpPr>
            <a:spLocks noGrp="1"/>
          </p:cNvSpPr>
          <p:nvPr>
            <p:ph type="sldNum" sz="quarter" idx="12"/>
          </p:nvPr>
        </p:nvSpPr>
        <p:spPr/>
        <p:txBody>
          <a:bodyPr/>
          <a:lstStyle/>
          <a:p>
            <a:fld id="{7B42F153-53B9-4B5D-8624-E5F4E721558F}" type="slidenum">
              <a:rPr lang="da-DK" smtClean="0"/>
              <a:t>18</a:t>
            </a:fld>
            <a:endParaRPr lang="da-DK"/>
          </a:p>
        </p:txBody>
      </p:sp>
    </p:spTree>
    <p:extLst>
      <p:ext uri="{BB962C8B-B14F-4D97-AF65-F5344CB8AC3E}">
        <p14:creationId xmlns:p14="http://schemas.microsoft.com/office/powerpoint/2010/main" val="3004530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4658-71E3-C0F4-471A-1E9495686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7D748-8860-110C-B52F-0B9DF1B9ACA9}"/>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9D4139C6-8AC5-D1C8-5023-E2B58BA64DED}"/>
              </a:ext>
            </a:extLst>
          </p:cNvPr>
          <p:cNvSpPr>
            <a:spLocks noGrp="1"/>
          </p:cNvSpPr>
          <p:nvPr>
            <p:ph type="subTitle" idx="1"/>
          </p:nvPr>
        </p:nvSpPr>
        <p:spPr>
          <a:xfrm>
            <a:off x="426718" y="1300480"/>
            <a:ext cx="11708959" cy="5029200"/>
          </a:xfrm>
        </p:spPr>
        <p:txBody>
          <a:bodyPr>
            <a:normAutofit fontScale="92500" lnSpcReduction="10000"/>
          </a:bodyPr>
          <a:lstStyle/>
          <a:p>
            <a:pPr algn="l"/>
            <a:r>
              <a:rPr lang="da-DK" sz="2800" b="1" dirty="0"/>
              <a:t>Pris udvikling:</a:t>
            </a:r>
            <a:br>
              <a:rPr lang="da-DK" sz="2400" dirty="0"/>
            </a:br>
            <a:endParaRPr lang="da-DK" sz="2400" dirty="0"/>
          </a:p>
          <a:p>
            <a:pPr marL="457200" indent="-457200" algn="l">
              <a:buFont typeface="Arial" panose="020B0604020202020204" pitchFamily="34" charset="0"/>
              <a:buChar char="•"/>
            </a:pPr>
            <a:r>
              <a:rPr lang="da-DK" sz="3000" dirty="0"/>
              <a:t>Bestyrelsen lægges op til kontingentstigning for nuværende</a:t>
            </a:r>
          </a:p>
          <a:p>
            <a:pPr marL="914400" lvl="1" indent="-457200" algn="l">
              <a:buFont typeface="Arial" panose="020B0604020202020204" pitchFamily="34" charset="0"/>
              <a:buChar char="•"/>
            </a:pPr>
            <a:r>
              <a:rPr lang="da-DK" sz="2600" dirty="0"/>
              <a:t>Senior / hverdag medlemmer: 200 </a:t>
            </a:r>
            <a:r>
              <a:rPr lang="da-DK" sz="2600" dirty="0" err="1"/>
              <a:t>kr</a:t>
            </a:r>
            <a:r>
              <a:rPr lang="da-DK" sz="2600" dirty="0"/>
              <a:t> i andet halv år 2026 samt første halvår 2027</a:t>
            </a:r>
          </a:p>
          <a:p>
            <a:pPr marL="914400" lvl="1" indent="-457200" algn="l">
              <a:buFont typeface="Arial" panose="020B0604020202020204" pitchFamily="34" charset="0"/>
              <a:buChar char="•"/>
            </a:pPr>
            <a:r>
              <a:rPr lang="da-DK" sz="2600" dirty="0"/>
              <a:t>Øvrige medlemmer: 100 </a:t>
            </a:r>
            <a:r>
              <a:rPr lang="da-DK" sz="2600" dirty="0" err="1"/>
              <a:t>kr</a:t>
            </a:r>
            <a:br>
              <a:rPr lang="da-DK" sz="2600" dirty="0"/>
            </a:br>
            <a:endParaRPr lang="da-DK" sz="2600" dirty="0"/>
          </a:p>
          <a:p>
            <a:pPr marL="457200" indent="-457200" algn="l">
              <a:buFont typeface="Arial" panose="020B0604020202020204" pitchFamily="34" charset="0"/>
              <a:buChar char="•"/>
            </a:pPr>
            <a:r>
              <a:rPr lang="da-DK" sz="3000" dirty="0"/>
              <a:t>Fokus på generelle prisstigninger</a:t>
            </a:r>
          </a:p>
          <a:p>
            <a:pPr marL="800100" lvl="1" indent="-342900" algn="l">
              <a:buFont typeface="Arial" panose="020B0604020202020204" pitchFamily="34" charset="0"/>
              <a:buChar char="•"/>
            </a:pPr>
            <a:r>
              <a:rPr lang="da-DK" sz="3000" dirty="0"/>
              <a:t>De sidste 10 år</a:t>
            </a:r>
          </a:p>
          <a:p>
            <a:pPr marL="1257300" lvl="2" indent="-342900" algn="l">
              <a:buFont typeface="Arial" panose="020B0604020202020204" pitchFamily="34" charset="0"/>
              <a:buChar char="•"/>
            </a:pPr>
            <a:r>
              <a:rPr lang="da-DK" sz="2800" dirty="0"/>
              <a:t>11,6% stigning i kontingent</a:t>
            </a:r>
          </a:p>
          <a:p>
            <a:pPr marL="1257300" lvl="2" indent="-342900" algn="l">
              <a:buFont typeface="Arial" panose="020B0604020202020204" pitchFamily="34" charset="0"/>
              <a:buChar char="•"/>
            </a:pPr>
            <a:r>
              <a:rPr lang="da-DK" sz="2800" dirty="0"/>
              <a:t>31,0% stigning i reallønsfremgang</a:t>
            </a:r>
          </a:p>
          <a:p>
            <a:pPr marL="2171700" lvl="4" indent="-342900" algn="l">
              <a:buFont typeface="Arial" panose="020B0604020202020204" pitchFamily="34" charset="0"/>
              <a:buChar char="•"/>
            </a:pPr>
            <a:endParaRPr lang="da-DK" sz="2600" dirty="0"/>
          </a:p>
          <a:p>
            <a:pPr marL="457200" indent="-457200" algn="l">
              <a:buFont typeface="Arial" panose="020B0604020202020204" pitchFamily="34" charset="0"/>
              <a:buChar char="•"/>
            </a:pPr>
            <a:r>
              <a:rPr lang="da-DK" sz="3000" dirty="0"/>
              <a:t>Bestyrelsen ser det nødvendigt at holde øje hermed for at kunne reagere</a:t>
            </a:r>
          </a:p>
          <a:p>
            <a:pPr marL="800100" lvl="1" indent="-342900" algn="l">
              <a:buFont typeface="Arial" panose="020B0604020202020204" pitchFamily="34" charset="0"/>
              <a:buChar char="•"/>
            </a:pPr>
            <a:endParaRPr lang="da-DK" sz="2400" b="1" dirty="0"/>
          </a:p>
        </p:txBody>
      </p:sp>
      <p:pic>
        <p:nvPicPr>
          <p:cNvPr id="4" name="Picture 3">
            <a:extLst>
              <a:ext uri="{FF2B5EF4-FFF2-40B4-BE49-F238E27FC236}">
                <a16:creationId xmlns:a16="http://schemas.microsoft.com/office/drawing/2014/main" id="{70EB84F5-AF99-BBDC-1CB3-A2CCB2116D2A}"/>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2D6C79AB-5368-1548-A8B0-6A0A3F0F1F64}"/>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7" name="Slide Number Placeholder 6">
            <a:extLst>
              <a:ext uri="{FF2B5EF4-FFF2-40B4-BE49-F238E27FC236}">
                <a16:creationId xmlns:a16="http://schemas.microsoft.com/office/drawing/2014/main" id="{8F1A0808-4E35-1A1B-3567-4BD1411EB484}"/>
              </a:ext>
            </a:extLst>
          </p:cNvPr>
          <p:cNvSpPr>
            <a:spLocks noGrp="1"/>
          </p:cNvSpPr>
          <p:nvPr>
            <p:ph type="sldNum" sz="quarter" idx="12"/>
          </p:nvPr>
        </p:nvSpPr>
        <p:spPr/>
        <p:txBody>
          <a:bodyPr/>
          <a:lstStyle/>
          <a:p>
            <a:fld id="{7B42F153-53B9-4B5D-8624-E5F4E721558F}" type="slidenum">
              <a:rPr lang="da-DK" smtClean="0"/>
              <a:t>19</a:t>
            </a:fld>
            <a:endParaRPr lang="da-DK"/>
          </a:p>
        </p:txBody>
      </p:sp>
    </p:spTree>
    <p:extLst>
      <p:ext uri="{BB962C8B-B14F-4D97-AF65-F5344CB8AC3E}">
        <p14:creationId xmlns:p14="http://schemas.microsoft.com/office/powerpoint/2010/main" val="338135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Bestyrelsen</a:t>
            </a:r>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12" name="TextBox 11">
            <a:extLst>
              <a:ext uri="{FF2B5EF4-FFF2-40B4-BE49-F238E27FC236}">
                <a16:creationId xmlns:a16="http://schemas.microsoft.com/office/drawing/2014/main" id="{ABDF8611-97A5-4AA3-9D0D-EFC1E3E81D7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15" name="Subtitle 2">
            <a:extLst>
              <a:ext uri="{FF2B5EF4-FFF2-40B4-BE49-F238E27FC236}">
                <a16:creationId xmlns:a16="http://schemas.microsoft.com/office/drawing/2014/main" id="{5BFB6F0B-5AD4-4283-9F6C-59C772E13941}"/>
              </a:ext>
            </a:extLst>
          </p:cNvPr>
          <p:cNvSpPr>
            <a:spLocks noGrp="1"/>
          </p:cNvSpPr>
          <p:nvPr>
            <p:ph type="subTitle" idx="1"/>
          </p:nvPr>
        </p:nvSpPr>
        <p:spPr>
          <a:xfrm>
            <a:off x="426719" y="1300480"/>
            <a:ext cx="6399163" cy="5029200"/>
          </a:xfrm>
        </p:spPr>
        <p:txBody>
          <a:bodyPr>
            <a:normAutofit fontScale="92500" lnSpcReduction="10000"/>
          </a:bodyPr>
          <a:lstStyle/>
          <a:p>
            <a:pPr algn="l"/>
            <a:r>
              <a:rPr lang="da-DK" sz="2800" b="1" u="sng" dirty="0"/>
              <a:t>Formand og bane udvalg:</a:t>
            </a:r>
          </a:p>
          <a:p>
            <a:pPr algn="l"/>
            <a:r>
              <a:rPr lang="da-DK" sz="2800" dirty="0"/>
              <a:t>Claus Brynaa</a:t>
            </a:r>
          </a:p>
          <a:p>
            <a:pPr algn="l"/>
            <a:endParaRPr lang="da-DK" sz="2800" b="1" dirty="0"/>
          </a:p>
          <a:p>
            <a:pPr algn="l"/>
            <a:r>
              <a:rPr lang="da-DK" sz="2800" b="1" u="sng" dirty="0"/>
              <a:t>Næstformand / Hus og bygge udvalg:</a:t>
            </a:r>
          </a:p>
          <a:p>
            <a:pPr algn="l"/>
            <a:r>
              <a:rPr lang="da-DK" sz="2800" dirty="0"/>
              <a:t>Søren Bols</a:t>
            </a:r>
          </a:p>
          <a:p>
            <a:pPr algn="l"/>
            <a:endParaRPr lang="da-DK" sz="2800" b="1" dirty="0"/>
          </a:p>
          <a:p>
            <a:pPr algn="l"/>
            <a:r>
              <a:rPr lang="da-DK" sz="2800" b="1" u="sng" dirty="0"/>
              <a:t>Regel- og Handicap og Biodiversitets udvalg:</a:t>
            </a:r>
          </a:p>
          <a:p>
            <a:pPr algn="l"/>
            <a:r>
              <a:rPr lang="da-DK" sz="2800" dirty="0"/>
              <a:t>Kim Johansen</a:t>
            </a:r>
          </a:p>
          <a:p>
            <a:pPr algn="l"/>
            <a:endParaRPr lang="da-DK" sz="2800" b="1" dirty="0"/>
          </a:p>
          <a:p>
            <a:pPr algn="l"/>
            <a:r>
              <a:rPr lang="da-DK" sz="2800" b="1" u="sng" dirty="0"/>
              <a:t>Fastholdelse-  og hvervnings udvalg:</a:t>
            </a:r>
          </a:p>
          <a:p>
            <a:pPr algn="l"/>
            <a:r>
              <a:rPr lang="da-DK" sz="2800" dirty="0"/>
              <a:t>Lars Jakobsen</a:t>
            </a:r>
            <a:endParaRPr lang="da-DK" dirty="0"/>
          </a:p>
        </p:txBody>
      </p:sp>
      <p:sp>
        <p:nvSpPr>
          <p:cNvPr id="16" name="Subtitle 2">
            <a:extLst>
              <a:ext uri="{FF2B5EF4-FFF2-40B4-BE49-F238E27FC236}">
                <a16:creationId xmlns:a16="http://schemas.microsoft.com/office/drawing/2014/main" id="{BDBF8DF7-343F-4EBD-A081-E9FBCEF07B54}"/>
              </a:ext>
            </a:extLst>
          </p:cNvPr>
          <p:cNvSpPr txBox="1">
            <a:spLocks/>
          </p:cNvSpPr>
          <p:nvPr/>
        </p:nvSpPr>
        <p:spPr>
          <a:xfrm>
            <a:off x="6873558" y="1300480"/>
            <a:ext cx="4690620" cy="50292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800" b="1" u="sng" dirty="0"/>
              <a:t>Kasserer:</a:t>
            </a:r>
          </a:p>
          <a:p>
            <a:pPr algn="l"/>
            <a:r>
              <a:rPr lang="da-DK" sz="2800" dirty="0"/>
              <a:t>Per Nielsen</a:t>
            </a:r>
          </a:p>
          <a:p>
            <a:pPr algn="l"/>
            <a:endParaRPr lang="da-DK" sz="2800" b="1" dirty="0"/>
          </a:p>
          <a:p>
            <a:pPr algn="l"/>
            <a:r>
              <a:rPr lang="da-DK" sz="2800" b="1" u="sng" dirty="0"/>
              <a:t>Turnerings udvalg / Sekretær:</a:t>
            </a:r>
          </a:p>
          <a:p>
            <a:pPr algn="l"/>
            <a:r>
              <a:rPr lang="da-DK" sz="2800" dirty="0"/>
              <a:t>Niels Andersen</a:t>
            </a:r>
          </a:p>
          <a:p>
            <a:pPr algn="l"/>
            <a:endParaRPr lang="da-DK" sz="2800" b="1" dirty="0"/>
          </a:p>
          <a:p>
            <a:pPr algn="l"/>
            <a:r>
              <a:rPr lang="da-DK" sz="2800" b="1" u="sng" dirty="0"/>
              <a:t>Sponsor udvalg:</a:t>
            </a:r>
          </a:p>
          <a:p>
            <a:pPr algn="l"/>
            <a:r>
              <a:rPr lang="da-DK" sz="2800" dirty="0"/>
              <a:t>Jesper Nielsen</a:t>
            </a:r>
          </a:p>
          <a:p>
            <a:pPr algn="l"/>
            <a:endParaRPr lang="da-DK" sz="2800" b="1" dirty="0"/>
          </a:p>
          <a:p>
            <a:pPr algn="l"/>
            <a:r>
              <a:rPr lang="da-DK" sz="2800" b="1" u="sng" dirty="0"/>
              <a:t>Suppleant / Fonde:</a:t>
            </a:r>
          </a:p>
          <a:p>
            <a:pPr algn="l"/>
            <a:r>
              <a:rPr lang="da-DK" sz="2800" dirty="0"/>
              <a:t>Mogens Mersholm</a:t>
            </a:r>
            <a:endParaRPr lang="da-DK" dirty="0"/>
          </a:p>
        </p:txBody>
      </p:sp>
      <p:sp>
        <p:nvSpPr>
          <p:cNvPr id="3" name="Slide Number Placeholder 2">
            <a:extLst>
              <a:ext uri="{FF2B5EF4-FFF2-40B4-BE49-F238E27FC236}">
                <a16:creationId xmlns:a16="http://schemas.microsoft.com/office/drawing/2014/main" id="{7001AACE-CEA3-2AAA-4F4C-37FE3AA8E605}"/>
              </a:ext>
            </a:extLst>
          </p:cNvPr>
          <p:cNvSpPr>
            <a:spLocks noGrp="1"/>
          </p:cNvSpPr>
          <p:nvPr>
            <p:ph type="sldNum" sz="quarter" idx="12"/>
          </p:nvPr>
        </p:nvSpPr>
        <p:spPr/>
        <p:txBody>
          <a:bodyPr/>
          <a:lstStyle/>
          <a:p>
            <a:fld id="{7B42F153-53B9-4B5D-8624-E5F4E721558F}" type="slidenum">
              <a:rPr lang="da-DK" smtClean="0"/>
              <a:t>2</a:t>
            </a:fld>
            <a:endParaRPr lang="da-DK"/>
          </a:p>
        </p:txBody>
      </p:sp>
    </p:spTree>
    <p:extLst>
      <p:ext uri="{BB962C8B-B14F-4D97-AF65-F5344CB8AC3E}">
        <p14:creationId xmlns:p14="http://schemas.microsoft.com/office/powerpoint/2010/main" val="2473888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11539993" cy="5121585"/>
          </a:xfrm>
        </p:spPr>
        <p:txBody>
          <a:bodyPr>
            <a:noAutofit/>
          </a:bodyPr>
          <a:lstStyle/>
          <a:p>
            <a:pPr lvl="0" algn="l">
              <a:lnSpc>
                <a:spcPct val="107000"/>
              </a:lnSpc>
            </a:pPr>
            <a:r>
              <a:rPr lang="da-DK" sz="2800" b="1" dirty="0">
                <a:effectLst/>
                <a:ea typeface="Calibri" panose="020F0502020204030204" pitchFamily="34" charset="0"/>
                <a:cs typeface="Times New Roman" panose="02020603050405020304" pitchFamily="18" charset="0"/>
              </a:rPr>
              <a:t>Generelt:</a:t>
            </a:r>
          </a:p>
          <a:p>
            <a:pPr marL="342900" lvl="0"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Månedlige møder -	Lidt færre om vinteren</a:t>
            </a:r>
          </a:p>
          <a:p>
            <a:pPr marL="800100" lvl="1" indent="-342900" algn="l">
              <a:lnSpc>
                <a:spcPct val="107000"/>
              </a:lnSpc>
              <a:buFont typeface="Symbol" panose="05050102010706020507" pitchFamily="18" charset="2"/>
              <a:buChar char=""/>
            </a:pPr>
            <a:r>
              <a:rPr lang="da-DK" sz="1800" dirty="0">
                <a:ea typeface="Calibri" panose="020F0502020204030204" pitchFamily="34" charset="0"/>
                <a:cs typeface="Times New Roman" panose="02020603050405020304" pitchFamily="18" charset="0"/>
              </a:rPr>
              <a:t>Om sommeren gerne ude på banen for bedre at kunne diskutere udfordringer og løsninger</a:t>
            </a:r>
          </a:p>
          <a:p>
            <a:pPr marL="342900" lvl="0"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Baneudvalget arbejder med gennemgribende opdatering af vores </a:t>
            </a:r>
            <a:r>
              <a:rPr lang="da-DK" dirty="0">
                <a:ea typeface="Calibri" panose="020F0502020204030204" pitchFamily="34" charset="0"/>
                <a:cs typeface="Times New Roman" panose="02020603050405020304" pitchFamily="18" charset="0"/>
              </a:rPr>
              <a:t>udviklingsplan der ligger på hjemmesiden</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Nye ideer og behov påføres en ”V</a:t>
            </a:r>
            <a:r>
              <a:rPr lang="da-DK" dirty="0">
                <a:effectLst/>
                <a:ea typeface="Calibri" panose="020F0502020204030204" pitchFamily="34" charset="0"/>
                <a:cs typeface="Times New Roman" panose="02020603050405020304" pitchFamily="18" charset="0"/>
              </a:rPr>
              <a:t>ersion 2.0” som snart præsenteres for medlemmerne</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Planche bliver opsat i klubhuset med supplerende tekst omkring baggrunden for de enkelte tiltag</a:t>
            </a:r>
            <a:endParaRPr lang="da-DK" dirty="0">
              <a:effectLst/>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Pt. har vi venteliste, betyder stigning af spillede runder og dermed et større slid på banen – derfor vil kommende ændringer fokusere på at minimere slid således green keepernes tid kan bruge bedre andre steder på banen</a:t>
            </a:r>
          </a:p>
          <a:p>
            <a:pPr marL="342900" lvl="0"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Det betyder også mindre plads til greenkeeperne til at passe deres arbejde – Risiko for mere ventetid ved hvert hul.</a:t>
            </a:r>
          </a:p>
        </p:txBody>
      </p:sp>
      <p:pic>
        <p:nvPicPr>
          <p:cNvPr id="4" name="Picture 3">
            <a:extLst>
              <a:ext uri="{FF2B5EF4-FFF2-40B4-BE49-F238E27FC236}">
                <a16:creationId xmlns:a16="http://schemas.microsoft.com/office/drawing/2014/main" id="{06569595-9432-4FCE-A18C-89671C9CD2D2}"/>
              </a:ext>
            </a:extLst>
          </p:cNvPr>
          <p:cNvPicPr>
            <a:picLocks noChangeAspect="1"/>
          </p:cNvPicPr>
          <p:nvPr/>
        </p:nvPicPr>
        <p:blipFill>
          <a:blip r:embed="rId2"/>
          <a:stretch>
            <a:fillRect/>
          </a:stretch>
        </p:blipFill>
        <p:spPr>
          <a:xfrm>
            <a:off x="10210800" y="75882"/>
            <a:ext cx="1828800" cy="904875"/>
          </a:xfrm>
          <a:prstGeom prst="rect">
            <a:avLst/>
          </a:prstGeom>
        </p:spPr>
      </p:pic>
      <p:sp>
        <p:nvSpPr>
          <p:cNvPr id="8" name="TextBox 7">
            <a:extLst>
              <a:ext uri="{FF2B5EF4-FFF2-40B4-BE49-F238E27FC236}">
                <a16:creationId xmlns:a16="http://schemas.microsoft.com/office/drawing/2014/main" id="{EC0BEA55-D065-46B1-87FE-84C01DDAA51F}"/>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BB40A30B-2BB2-B86B-C394-9F15E26D0F93}"/>
              </a:ext>
            </a:extLst>
          </p:cNvPr>
          <p:cNvSpPr>
            <a:spLocks noGrp="1"/>
          </p:cNvSpPr>
          <p:nvPr>
            <p:ph type="sldNum" sz="quarter" idx="12"/>
          </p:nvPr>
        </p:nvSpPr>
        <p:spPr/>
        <p:txBody>
          <a:bodyPr/>
          <a:lstStyle/>
          <a:p>
            <a:fld id="{7B42F153-53B9-4B5D-8624-E5F4E721558F}" type="slidenum">
              <a:rPr lang="da-DK" smtClean="0"/>
              <a:t>20</a:t>
            </a:fld>
            <a:endParaRPr lang="da-DK"/>
          </a:p>
        </p:txBody>
      </p:sp>
    </p:spTree>
    <p:extLst>
      <p:ext uri="{BB962C8B-B14F-4D97-AF65-F5344CB8AC3E}">
        <p14:creationId xmlns:p14="http://schemas.microsoft.com/office/powerpoint/2010/main" val="3690443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B19A-E855-CD8A-B651-D130BA9E4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5EC9D-93CD-50BA-E739-D2F6CB613C09}"/>
              </a:ext>
            </a:extLst>
          </p:cNvPr>
          <p:cNvSpPr>
            <a:spLocks noGrp="1"/>
          </p:cNvSpPr>
          <p:nvPr>
            <p:ph type="ctrTitle"/>
          </p:nvPr>
        </p:nvSpPr>
        <p:spPr>
          <a:xfrm>
            <a:off x="426720" y="26892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F51C68EA-480F-8779-9946-F9F6F5905EE4}"/>
              </a:ext>
            </a:extLst>
          </p:cNvPr>
          <p:cNvSpPr>
            <a:spLocks noGrp="1"/>
          </p:cNvSpPr>
          <p:nvPr>
            <p:ph type="subTitle" idx="1"/>
          </p:nvPr>
        </p:nvSpPr>
        <p:spPr>
          <a:xfrm>
            <a:off x="426719" y="1300480"/>
            <a:ext cx="5214841" cy="2590033"/>
          </a:xfrm>
        </p:spPr>
        <p:txBody>
          <a:bodyPr>
            <a:normAutofit fontScale="85000" lnSpcReduction="20000"/>
          </a:bodyPr>
          <a:lstStyle/>
          <a:p>
            <a:pPr algn="l"/>
            <a:r>
              <a:rPr lang="da-DK" sz="2800" b="1" dirty="0"/>
              <a:t>Baneudvalgs afholdt arbejdsdag 2025:</a:t>
            </a:r>
          </a:p>
          <a:p>
            <a:pPr marL="457200" indent="-457200" algn="l">
              <a:buFont typeface="Arial" panose="020B0604020202020204" pitchFamily="34" charset="0"/>
              <a:buChar char="•"/>
            </a:pPr>
            <a:r>
              <a:rPr lang="da-DK" sz="2800" dirty="0"/>
              <a:t>En frisk november dag</a:t>
            </a:r>
          </a:p>
          <a:p>
            <a:pPr marL="457200" indent="-457200" algn="l">
              <a:buFont typeface="Arial" panose="020B0604020202020204" pitchFamily="34" charset="0"/>
              <a:buChar char="•"/>
            </a:pPr>
            <a:r>
              <a:rPr lang="da-DK" sz="2800" dirty="0"/>
              <a:t>Rigtig godt besøgt - o</a:t>
            </a:r>
            <a:r>
              <a:rPr lang="da-DK" sz="2800" dirty="0">
                <a:ea typeface="Calibri" panose="020F0502020204030204" pitchFamily="34" charset="0"/>
                <a:cs typeface="Times New Roman" panose="02020603050405020304" pitchFamily="18" charset="0"/>
              </a:rPr>
              <a:t>mkring 20 deltager</a:t>
            </a:r>
            <a:endParaRPr lang="da-DK" sz="2800" dirty="0"/>
          </a:p>
          <a:p>
            <a:pPr marL="457200" indent="-457200" algn="l">
              <a:buFont typeface="Arial" panose="020B0604020202020204" pitchFamily="34" charset="0"/>
              <a:buChar char="•"/>
            </a:pPr>
            <a:r>
              <a:rPr lang="da-DK" sz="2800" dirty="0"/>
              <a:t>Meget produktiv dag</a:t>
            </a:r>
          </a:p>
          <a:p>
            <a:pPr marL="457200" indent="-457200" algn="l">
              <a:buFont typeface="Arial" panose="020B0604020202020204" pitchFamily="34" charset="0"/>
              <a:buChar char="•"/>
            </a:pPr>
            <a:r>
              <a:rPr lang="da-DK" sz="2800" dirty="0">
                <a:ea typeface="Calibri" panose="020F0502020204030204" pitchFamily="34" charset="0"/>
                <a:cs typeface="Times New Roman" panose="02020603050405020304" pitchFamily="18" charset="0"/>
              </a:rPr>
              <a:t>Arbejde med beplantning på hul11 (højen), 14, 18 samt ved søen ved 22</a:t>
            </a:r>
            <a:endParaRPr lang="da-DK" sz="2800" b="1" dirty="0"/>
          </a:p>
        </p:txBody>
      </p:sp>
      <p:pic>
        <p:nvPicPr>
          <p:cNvPr id="4" name="Picture 3">
            <a:extLst>
              <a:ext uri="{FF2B5EF4-FFF2-40B4-BE49-F238E27FC236}">
                <a16:creationId xmlns:a16="http://schemas.microsoft.com/office/drawing/2014/main" id="{4F6A1684-4760-7AC0-6378-8F5D6C5710C0}"/>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333AE044-410A-EE76-62F0-E21885900D62}"/>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18" name="Picture 17">
            <a:extLst>
              <a:ext uri="{FF2B5EF4-FFF2-40B4-BE49-F238E27FC236}">
                <a16:creationId xmlns:a16="http://schemas.microsoft.com/office/drawing/2014/main" id="{28D7EBB7-9574-FF90-C29D-F2F8A17923D4}"/>
              </a:ext>
            </a:extLst>
          </p:cNvPr>
          <p:cNvPicPr>
            <a:picLocks noChangeAspect="1"/>
          </p:cNvPicPr>
          <p:nvPr/>
        </p:nvPicPr>
        <p:blipFill>
          <a:blip r:embed="rId3"/>
          <a:stretch>
            <a:fillRect/>
          </a:stretch>
        </p:blipFill>
        <p:spPr>
          <a:xfrm>
            <a:off x="6022185" y="268923"/>
            <a:ext cx="4285625" cy="3932502"/>
          </a:xfrm>
          <a:prstGeom prst="rect">
            <a:avLst/>
          </a:prstGeom>
        </p:spPr>
      </p:pic>
      <p:pic>
        <p:nvPicPr>
          <p:cNvPr id="7" name="Picture 6">
            <a:extLst>
              <a:ext uri="{FF2B5EF4-FFF2-40B4-BE49-F238E27FC236}">
                <a16:creationId xmlns:a16="http://schemas.microsoft.com/office/drawing/2014/main" id="{4CA7AC3D-2DD3-89B8-5023-CD6406017A7A}"/>
              </a:ext>
            </a:extLst>
          </p:cNvPr>
          <p:cNvPicPr>
            <a:picLocks noChangeAspect="1"/>
          </p:cNvPicPr>
          <p:nvPr/>
        </p:nvPicPr>
        <p:blipFill>
          <a:blip r:embed="rId4"/>
          <a:stretch>
            <a:fillRect/>
          </a:stretch>
        </p:blipFill>
        <p:spPr>
          <a:xfrm>
            <a:off x="1141010" y="4027049"/>
            <a:ext cx="3941817" cy="2599403"/>
          </a:xfrm>
          <a:prstGeom prst="rect">
            <a:avLst/>
          </a:prstGeom>
        </p:spPr>
      </p:pic>
      <p:pic>
        <p:nvPicPr>
          <p:cNvPr id="11" name="Picture 10">
            <a:extLst>
              <a:ext uri="{FF2B5EF4-FFF2-40B4-BE49-F238E27FC236}">
                <a16:creationId xmlns:a16="http://schemas.microsoft.com/office/drawing/2014/main" id="{90723D89-2182-DAD1-06B3-B7F3A7923F52}"/>
              </a:ext>
            </a:extLst>
          </p:cNvPr>
          <p:cNvPicPr>
            <a:picLocks noChangeAspect="1"/>
          </p:cNvPicPr>
          <p:nvPr/>
        </p:nvPicPr>
        <p:blipFill>
          <a:blip r:embed="rId5"/>
          <a:stretch>
            <a:fillRect/>
          </a:stretch>
        </p:blipFill>
        <p:spPr>
          <a:xfrm>
            <a:off x="5641561" y="3111534"/>
            <a:ext cx="2337265" cy="3218145"/>
          </a:xfrm>
          <a:prstGeom prst="rect">
            <a:avLst/>
          </a:prstGeom>
        </p:spPr>
      </p:pic>
      <p:pic>
        <p:nvPicPr>
          <p:cNvPr id="20" name="Picture 19">
            <a:extLst>
              <a:ext uri="{FF2B5EF4-FFF2-40B4-BE49-F238E27FC236}">
                <a16:creationId xmlns:a16="http://schemas.microsoft.com/office/drawing/2014/main" id="{EC93CC0F-F0D3-6D38-5E5C-420CD0F173B9}"/>
              </a:ext>
            </a:extLst>
          </p:cNvPr>
          <p:cNvPicPr>
            <a:picLocks noChangeAspect="1"/>
          </p:cNvPicPr>
          <p:nvPr/>
        </p:nvPicPr>
        <p:blipFill>
          <a:blip r:embed="rId6"/>
          <a:stretch>
            <a:fillRect/>
          </a:stretch>
        </p:blipFill>
        <p:spPr>
          <a:xfrm>
            <a:off x="8485814" y="2881222"/>
            <a:ext cx="3429120" cy="3448457"/>
          </a:xfrm>
          <a:prstGeom prst="rect">
            <a:avLst/>
          </a:prstGeom>
        </p:spPr>
      </p:pic>
      <p:sp>
        <p:nvSpPr>
          <p:cNvPr id="5" name="Slide Number Placeholder 4">
            <a:extLst>
              <a:ext uri="{FF2B5EF4-FFF2-40B4-BE49-F238E27FC236}">
                <a16:creationId xmlns:a16="http://schemas.microsoft.com/office/drawing/2014/main" id="{23FA24D2-5511-650B-4610-F48316186F9E}"/>
              </a:ext>
            </a:extLst>
          </p:cNvPr>
          <p:cNvSpPr>
            <a:spLocks noGrp="1"/>
          </p:cNvSpPr>
          <p:nvPr>
            <p:ph type="sldNum" sz="quarter" idx="12"/>
          </p:nvPr>
        </p:nvSpPr>
        <p:spPr/>
        <p:txBody>
          <a:bodyPr/>
          <a:lstStyle/>
          <a:p>
            <a:fld id="{7B42F153-53B9-4B5D-8624-E5F4E721558F}" type="slidenum">
              <a:rPr lang="da-DK" smtClean="0"/>
              <a:t>21</a:t>
            </a:fld>
            <a:endParaRPr lang="da-DK"/>
          </a:p>
        </p:txBody>
      </p:sp>
    </p:spTree>
    <p:extLst>
      <p:ext uri="{BB962C8B-B14F-4D97-AF65-F5344CB8AC3E}">
        <p14:creationId xmlns:p14="http://schemas.microsoft.com/office/powerpoint/2010/main" val="57624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8" y="1300479"/>
            <a:ext cx="8501621" cy="5121585"/>
          </a:xfrm>
        </p:spPr>
        <p:txBody>
          <a:bodyPr>
            <a:noAutofit/>
          </a:bodyPr>
          <a:lstStyle/>
          <a:p>
            <a:pPr algn="l">
              <a:lnSpc>
                <a:spcPct val="107000"/>
              </a:lnSpc>
            </a:pPr>
            <a:r>
              <a:rPr lang="da-DK" sz="2800" b="1" dirty="0">
                <a:effectLst/>
                <a:ea typeface="Calibri" panose="020F0502020204030204" pitchFamily="34" charset="0"/>
                <a:cs typeface="Times New Roman" panose="02020603050405020304" pitchFamily="18" charset="0"/>
              </a:rPr>
              <a:t>Aktiviteter på banen:</a:t>
            </a:r>
          </a:p>
          <a:p>
            <a:pPr marL="342900" lvl="0" indent="-342900" algn="l">
              <a:lnSpc>
                <a:spcPct val="100000"/>
              </a:lnSpc>
              <a:buFont typeface="Symbol" panose="05050102010706020507" pitchFamily="18" charset="2"/>
              <a:buChar char=""/>
            </a:pPr>
            <a:r>
              <a:rPr lang="da-DK" b="1" dirty="0">
                <a:effectLst/>
                <a:ea typeface="Calibri" panose="020F0502020204030204" pitchFamily="34" charset="0"/>
                <a:cs typeface="Times New Roman" panose="02020603050405020304" pitchFamily="18" charset="0"/>
              </a:rPr>
              <a:t>Hul 2</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Etablering af run </a:t>
            </a:r>
            <a:r>
              <a:rPr lang="da-DK" dirty="0" err="1">
                <a:ea typeface="Calibri" panose="020F0502020204030204" pitchFamily="34" charset="0"/>
                <a:cs typeface="Times New Roman" panose="02020603050405020304" pitchFamily="18" charset="0"/>
              </a:rPr>
              <a:t>off</a:t>
            </a:r>
            <a:r>
              <a:rPr lang="da-DK" dirty="0">
                <a:ea typeface="Calibri" panose="020F0502020204030204" pitchFamily="34" charset="0"/>
                <a:cs typeface="Times New Roman" panose="02020603050405020304" pitchFamily="18" charset="0"/>
              </a:rPr>
              <a:t> område venstre om green – sammenfald af jord </a:t>
            </a:r>
            <a:r>
              <a:rPr lang="da-DK" dirty="0" err="1">
                <a:ea typeface="Calibri" panose="020F0502020204030204" pitchFamily="34" charset="0"/>
                <a:cs typeface="Times New Roman" panose="02020603050405020304" pitchFamily="18" charset="0"/>
              </a:rPr>
              <a:t>pga</a:t>
            </a:r>
            <a:r>
              <a:rPr lang="da-DK" dirty="0">
                <a:ea typeface="Calibri" panose="020F0502020204030204" pitchFamily="34" charset="0"/>
                <a:cs typeface="Times New Roman" panose="02020603050405020304" pitchFamily="18" charset="0"/>
              </a:rPr>
              <a:t> rødder fra tiden med mange </a:t>
            </a:r>
            <a:r>
              <a:rPr lang="da-DK" dirty="0" err="1">
                <a:ea typeface="Calibri" panose="020F0502020204030204" pitchFamily="34" charset="0"/>
                <a:cs typeface="Times New Roman" panose="02020603050405020304" pitchFamily="18" charset="0"/>
              </a:rPr>
              <a:t>thuja’er</a:t>
            </a:r>
            <a:r>
              <a:rPr lang="da-DK" dirty="0">
                <a:ea typeface="Calibri" panose="020F0502020204030204" pitchFamily="34" charset="0"/>
                <a:cs typeface="Times New Roman" panose="02020603050405020304" pitchFamily="18" charset="0"/>
              </a:rPr>
              <a:t> og cypresser på hullet</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Etablering af </a:t>
            </a:r>
            <a:r>
              <a:rPr lang="da-DK" dirty="0" err="1">
                <a:ea typeface="Calibri" panose="020F0502020204030204" pitchFamily="34" charset="0"/>
                <a:cs typeface="Times New Roman" panose="02020603050405020304" pitchFamily="18" charset="0"/>
              </a:rPr>
              <a:t>mounts</a:t>
            </a:r>
            <a:r>
              <a:rPr lang="da-DK" dirty="0">
                <a:ea typeface="Calibri" panose="020F0502020204030204" pitchFamily="34" charset="0"/>
                <a:cs typeface="Times New Roman" panose="02020603050405020304" pitchFamily="18" charset="0"/>
              </a:rPr>
              <a:t> bag green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2026 aktivitet – dræn højre om greens for at tage vandtrykket fra bakken</a:t>
            </a: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6</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Justering af bunker kort før green – det var desværre ikke kommet til at se naturligt ud i første omgang – så vi måtte på den igen</a:t>
            </a:r>
          </a:p>
          <a:p>
            <a:pPr marL="342900" indent="-342900" algn="l">
              <a:lnSpc>
                <a:spcPct val="100000"/>
              </a:lnSpc>
              <a:buFont typeface="Symbol" panose="05050102010706020507" pitchFamily="18" charset="2"/>
              <a:buChar char=""/>
            </a:pPr>
            <a:r>
              <a:rPr lang="da-DK" b="1" dirty="0">
                <a:effectLst/>
                <a:ea typeface="Calibri" panose="020F0502020204030204" pitchFamily="34" charset="0"/>
                <a:cs typeface="Times New Roman" panose="02020603050405020304" pitchFamily="18" charset="0"/>
              </a:rPr>
              <a:t>Hul 6/9</a:t>
            </a:r>
          </a:p>
          <a:p>
            <a:pPr marL="800100" lvl="1" indent="-342900" algn="l">
              <a:lnSpc>
                <a:spcPct val="100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Udtynding i læbælte</a:t>
            </a:r>
          </a:p>
          <a:p>
            <a:pPr marL="342900" lvl="0"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6569595-9432-4FCE-A18C-89671C9CD2D2}"/>
              </a:ext>
            </a:extLst>
          </p:cNvPr>
          <p:cNvPicPr>
            <a:picLocks noChangeAspect="1"/>
          </p:cNvPicPr>
          <p:nvPr/>
        </p:nvPicPr>
        <p:blipFill>
          <a:blip r:embed="rId2"/>
          <a:stretch>
            <a:fillRect/>
          </a:stretch>
        </p:blipFill>
        <p:spPr>
          <a:xfrm>
            <a:off x="10210800" y="75882"/>
            <a:ext cx="1828800" cy="904875"/>
          </a:xfrm>
          <a:prstGeom prst="rect">
            <a:avLst/>
          </a:prstGeom>
        </p:spPr>
      </p:pic>
      <p:sp>
        <p:nvSpPr>
          <p:cNvPr id="8" name="TextBox 7">
            <a:extLst>
              <a:ext uri="{FF2B5EF4-FFF2-40B4-BE49-F238E27FC236}">
                <a16:creationId xmlns:a16="http://schemas.microsoft.com/office/drawing/2014/main" id="{EC0BEA55-D065-46B1-87FE-84C01DDAA51F}"/>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9" name="TextBox 8">
            <a:extLst>
              <a:ext uri="{FF2B5EF4-FFF2-40B4-BE49-F238E27FC236}">
                <a16:creationId xmlns:a16="http://schemas.microsoft.com/office/drawing/2014/main" id="{8E54C73B-3D14-1537-54DA-2D710627489E}"/>
              </a:ext>
            </a:extLst>
          </p:cNvPr>
          <p:cNvSpPr txBox="1"/>
          <p:nvPr/>
        </p:nvSpPr>
        <p:spPr>
          <a:xfrm>
            <a:off x="7669784" y="6052732"/>
            <a:ext cx="2640651" cy="369332"/>
          </a:xfrm>
          <a:prstGeom prst="rect">
            <a:avLst/>
          </a:prstGeom>
          <a:noFill/>
        </p:spPr>
        <p:txBody>
          <a:bodyPr wrap="square" rtlCol="0">
            <a:spAutoFit/>
          </a:bodyPr>
          <a:lstStyle/>
          <a:p>
            <a:r>
              <a:rPr lang="da-DK" b="1" dirty="0">
                <a:solidFill>
                  <a:schemeClr val="bg1"/>
                </a:solidFill>
              </a:rPr>
              <a:t>Det nye hul 12 tager form</a:t>
            </a:r>
          </a:p>
        </p:txBody>
      </p:sp>
      <p:pic>
        <p:nvPicPr>
          <p:cNvPr id="10" name="Picture 9">
            <a:extLst>
              <a:ext uri="{FF2B5EF4-FFF2-40B4-BE49-F238E27FC236}">
                <a16:creationId xmlns:a16="http://schemas.microsoft.com/office/drawing/2014/main" id="{BB98DA84-FC1B-C3FF-F68E-B91A877A5387}"/>
              </a:ext>
            </a:extLst>
          </p:cNvPr>
          <p:cNvPicPr>
            <a:picLocks noChangeAspect="1"/>
          </p:cNvPicPr>
          <p:nvPr/>
        </p:nvPicPr>
        <p:blipFill>
          <a:blip r:embed="rId3"/>
          <a:stretch>
            <a:fillRect/>
          </a:stretch>
        </p:blipFill>
        <p:spPr>
          <a:xfrm>
            <a:off x="9095827" y="1361416"/>
            <a:ext cx="2962895" cy="4546121"/>
          </a:xfrm>
          <a:prstGeom prst="rect">
            <a:avLst/>
          </a:prstGeom>
        </p:spPr>
      </p:pic>
      <p:sp>
        <p:nvSpPr>
          <p:cNvPr id="12" name="Slide Number Placeholder 11">
            <a:extLst>
              <a:ext uri="{FF2B5EF4-FFF2-40B4-BE49-F238E27FC236}">
                <a16:creationId xmlns:a16="http://schemas.microsoft.com/office/drawing/2014/main" id="{C292281C-37EB-A552-30D5-336D8FDF1DF7}"/>
              </a:ext>
            </a:extLst>
          </p:cNvPr>
          <p:cNvSpPr>
            <a:spLocks noGrp="1"/>
          </p:cNvSpPr>
          <p:nvPr>
            <p:ph type="sldNum" sz="quarter" idx="12"/>
          </p:nvPr>
        </p:nvSpPr>
        <p:spPr/>
        <p:txBody>
          <a:bodyPr/>
          <a:lstStyle/>
          <a:p>
            <a:fld id="{7B42F153-53B9-4B5D-8624-E5F4E721558F}" type="slidenum">
              <a:rPr lang="da-DK" smtClean="0"/>
              <a:t>22</a:t>
            </a:fld>
            <a:endParaRPr lang="da-DK"/>
          </a:p>
        </p:txBody>
      </p:sp>
    </p:spTree>
    <p:extLst>
      <p:ext uri="{BB962C8B-B14F-4D97-AF65-F5344CB8AC3E}">
        <p14:creationId xmlns:p14="http://schemas.microsoft.com/office/powerpoint/2010/main" val="1725263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40212-0024-456A-0FBD-1A6F29A87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D9443-F47F-A3BE-5AFA-C0213D4207A9}"/>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18A3C6E1-AAC1-BEA2-C782-03AB079B9FE1}"/>
              </a:ext>
            </a:extLst>
          </p:cNvPr>
          <p:cNvSpPr>
            <a:spLocks noGrp="1"/>
          </p:cNvSpPr>
          <p:nvPr>
            <p:ph type="subTitle" idx="1"/>
          </p:nvPr>
        </p:nvSpPr>
        <p:spPr>
          <a:xfrm>
            <a:off x="426718" y="1300479"/>
            <a:ext cx="7923652" cy="5121585"/>
          </a:xfrm>
        </p:spPr>
        <p:txBody>
          <a:bodyPr>
            <a:noAutofit/>
          </a:bodyPr>
          <a:lstStyle/>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13</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Fældning af læbælte mod hul 11 og 14 (dødt) </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Etablering af ny bunker</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Fairway forbedring – fortsætter i 2026. Mobile ”vandtog” er indkøbt så der kan vandes fairway når nødvendigt</a:t>
            </a:r>
          </a:p>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14</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Oprydning bag green og omkring teesteder. Fairway forbedring – fortsætter i 2026</a:t>
            </a:r>
          </a:p>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Hul16</a:t>
            </a:r>
          </a:p>
          <a:p>
            <a:pPr marL="800100" lvl="1" indent="-342900" algn="l">
              <a:lnSpc>
                <a:spcPct val="107000"/>
              </a:lnSpc>
              <a:buFont typeface="Symbol" panose="05050102010706020507" pitchFamily="18" charset="2"/>
              <a:buChar char=""/>
            </a:pPr>
            <a:r>
              <a:rPr lang="da-DK" sz="1600" dirty="0">
                <a:ea typeface="Calibri" panose="020F0502020204030204" pitchFamily="34" charset="0"/>
                <a:cs typeface="Times New Roman" panose="02020603050405020304" pitchFamily="18" charset="0"/>
              </a:rPr>
              <a:t>Sammenlægning af 2 bunker højre side samt udvidelse af bunker i venstre side</a:t>
            </a:r>
          </a:p>
          <a:p>
            <a:pPr marL="800100" lvl="1" indent="-342900" algn="l">
              <a:lnSpc>
                <a:spcPct val="107000"/>
              </a:lnSpc>
              <a:buFont typeface="Symbol" panose="05050102010706020507" pitchFamily="18" charset="2"/>
              <a:buChar char=""/>
            </a:pPr>
            <a:r>
              <a:rPr lang="da-DK" sz="1600" dirty="0">
                <a:ea typeface="Calibri" panose="020F0502020204030204" pitchFamily="34" charset="0"/>
                <a:cs typeface="Times New Roman" panose="02020603050405020304" pitchFamily="18" charset="0"/>
              </a:rPr>
              <a:t>Opstamning af træer omkring tee 55 og tee 53 (frivillig arbejde)</a:t>
            </a:r>
          </a:p>
          <a:p>
            <a:pPr marL="800100" lvl="1" indent="-342900" algn="l">
              <a:lnSpc>
                <a:spcPct val="107000"/>
              </a:lnSpc>
              <a:buFont typeface="Symbol" panose="05050102010706020507" pitchFamily="18" charset="2"/>
              <a:buChar char=""/>
            </a:pPr>
            <a:r>
              <a:rPr lang="da-DK" sz="1600" dirty="0">
                <a:ea typeface="Calibri" panose="020F0502020204030204" pitchFamily="34" charset="0"/>
                <a:cs typeface="Times New Roman" panose="02020603050405020304" pitchFamily="18" charset="0"/>
              </a:rPr>
              <a:t>Oprydning omkring søen bag teestederne</a:t>
            </a:r>
          </a:p>
          <a:p>
            <a:pPr marL="800100" lvl="1" indent="-342900" algn="l">
              <a:lnSpc>
                <a:spcPct val="107000"/>
              </a:lnSpc>
              <a:buFont typeface="Symbol" panose="05050102010706020507" pitchFamily="18" charset="2"/>
              <a:buChar char=""/>
            </a:pPr>
            <a:r>
              <a:rPr lang="da-DK" sz="1600" dirty="0">
                <a:ea typeface="Calibri" panose="020F0502020204030204" pitchFamily="34" charset="0"/>
                <a:cs typeface="Times New Roman" panose="02020603050405020304" pitchFamily="18" charset="0"/>
              </a:rPr>
              <a:t>Reparation af brønd</a:t>
            </a:r>
          </a:p>
          <a:p>
            <a:pPr algn="l">
              <a:lnSpc>
                <a:spcPct val="107000"/>
              </a:lnSpc>
            </a:pPr>
            <a:endParaRPr lang="da-DK"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CCF3F06-8271-5916-22C7-14966A861103}"/>
              </a:ext>
            </a:extLst>
          </p:cNvPr>
          <p:cNvPicPr>
            <a:picLocks noChangeAspect="1"/>
          </p:cNvPicPr>
          <p:nvPr/>
        </p:nvPicPr>
        <p:blipFill>
          <a:blip r:embed="rId2"/>
          <a:stretch>
            <a:fillRect/>
          </a:stretch>
        </p:blipFill>
        <p:spPr>
          <a:xfrm>
            <a:off x="10210800" y="75882"/>
            <a:ext cx="1828800" cy="904875"/>
          </a:xfrm>
          <a:prstGeom prst="rect">
            <a:avLst/>
          </a:prstGeom>
        </p:spPr>
      </p:pic>
      <p:sp>
        <p:nvSpPr>
          <p:cNvPr id="8" name="TextBox 7">
            <a:extLst>
              <a:ext uri="{FF2B5EF4-FFF2-40B4-BE49-F238E27FC236}">
                <a16:creationId xmlns:a16="http://schemas.microsoft.com/office/drawing/2014/main" id="{19EDEF6A-47D0-AC53-4EA8-96142E31B79E}"/>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10" name="Picture 9">
            <a:extLst>
              <a:ext uri="{FF2B5EF4-FFF2-40B4-BE49-F238E27FC236}">
                <a16:creationId xmlns:a16="http://schemas.microsoft.com/office/drawing/2014/main" id="{52083BB6-B8FD-B257-7DC6-1A43CE84C1BB}"/>
              </a:ext>
            </a:extLst>
          </p:cNvPr>
          <p:cNvPicPr>
            <a:picLocks noChangeAspect="1"/>
          </p:cNvPicPr>
          <p:nvPr/>
        </p:nvPicPr>
        <p:blipFill>
          <a:blip r:embed="rId3"/>
          <a:stretch>
            <a:fillRect/>
          </a:stretch>
        </p:blipFill>
        <p:spPr>
          <a:xfrm>
            <a:off x="9810162" y="4455054"/>
            <a:ext cx="2134022" cy="2134022"/>
          </a:xfrm>
          <a:prstGeom prst="rect">
            <a:avLst/>
          </a:prstGeom>
        </p:spPr>
      </p:pic>
      <p:pic>
        <p:nvPicPr>
          <p:cNvPr id="5" name="Picture 4">
            <a:extLst>
              <a:ext uri="{FF2B5EF4-FFF2-40B4-BE49-F238E27FC236}">
                <a16:creationId xmlns:a16="http://schemas.microsoft.com/office/drawing/2014/main" id="{67A542F1-2C19-FCC1-BFFE-24E00510287B}"/>
              </a:ext>
            </a:extLst>
          </p:cNvPr>
          <p:cNvPicPr>
            <a:picLocks noChangeAspect="1"/>
          </p:cNvPicPr>
          <p:nvPr/>
        </p:nvPicPr>
        <p:blipFill>
          <a:blip r:embed="rId4"/>
          <a:stretch>
            <a:fillRect/>
          </a:stretch>
        </p:blipFill>
        <p:spPr>
          <a:xfrm>
            <a:off x="8156885" y="2200104"/>
            <a:ext cx="1846763" cy="2457792"/>
          </a:xfrm>
          <a:prstGeom prst="rect">
            <a:avLst/>
          </a:prstGeom>
        </p:spPr>
      </p:pic>
      <p:pic>
        <p:nvPicPr>
          <p:cNvPr id="6" name="Picture 5">
            <a:extLst>
              <a:ext uri="{FF2B5EF4-FFF2-40B4-BE49-F238E27FC236}">
                <a16:creationId xmlns:a16="http://schemas.microsoft.com/office/drawing/2014/main" id="{F3A4C832-AB62-6157-6268-47AD9DCF9AB7}"/>
              </a:ext>
            </a:extLst>
          </p:cNvPr>
          <p:cNvPicPr>
            <a:picLocks noChangeAspect="1"/>
          </p:cNvPicPr>
          <p:nvPr/>
        </p:nvPicPr>
        <p:blipFill>
          <a:blip r:embed="rId5"/>
          <a:stretch>
            <a:fillRect/>
          </a:stretch>
        </p:blipFill>
        <p:spPr>
          <a:xfrm>
            <a:off x="9810162" y="2402946"/>
            <a:ext cx="2419472" cy="1748799"/>
          </a:xfrm>
          <a:prstGeom prst="rect">
            <a:avLst/>
          </a:prstGeom>
        </p:spPr>
      </p:pic>
      <p:pic>
        <p:nvPicPr>
          <p:cNvPr id="11" name="Picture 10">
            <a:extLst>
              <a:ext uri="{FF2B5EF4-FFF2-40B4-BE49-F238E27FC236}">
                <a16:creationId xmlns:a16="http://schemas.microsoft.com/office/drawing/2014/main" id="{22EF64FA-BE2F-D37E-97A7-FD08DB15E7E4}"/>
              </a:ext>
            </a:extLst>
          </p:cNvPr>
          <p:cNvPicPr>
            <a:picLocks noChangeAspect="1"/>
          </p:cNvPicPr>
          <p:nvPr/>
        </p:nvPicPr>
        <p:blipFill>
          <a:blip r:embed="rId6"/>
          <a:stretch>
            <a:fillRect/>
          </a:stretch>
        </p:blipFill>
        <p:spPr>
          <a:xfrm>
            <a:off x="7197610" y="229083"/>
            <a:ext cx="3013190" cy="2041193"/>
          </a:xfrm>
          <a:prstGeom prst="rect">
            <a:avLst/>
          </a:prstGeom>
        </p:spPr>
      </p:pic>
      <p:sp>
        <p:nvSpPr>
          <p:cNvPr id="12" name="Slide Number Placeholder 11">
            <a:extLst>
              <a:ext uri="{FF2B5EF4-FFF2-40B4-BE49-F238E27FC236}">
                <a16:creationId xmlns:a16="http://schemas.microsoft.com/office/drawing/2014/main" id="{14A45870-A143-A347-515E-CBCFEB1EF830}"/>
              </a:ext>
            </a:extLst>
          </p:cNvPr>
          <p:cNvSpPr>
            <a:spLocks noGrp="1"/>
          </p:cNvSpPr>
          <p:nvPr>
            <p:ph type="sldNum" sz="quarter" idx="12"/>
          </p:nvPr>
        </p:nvSpPr>
        <p:spPr/>
        <p:txBody>
          <a:bodyPr/>
          <a:lstStyle/>
          <a:p>
            <a:fld id="{7B42F153-53B9-4B5D-8624-E5F4E721558F}" type="slidenum">
              <a:rPr lang="da-DK" smtClean="0"/>
              <a:t>23</a:t>
            </a:fld>
            <a:endParaRPr lang="da-DK"/>
          </a:p>
        </p:txBody>
      </p:sp>
    </p:spTree>
    <p:extLst>
      <p:ext uri="{BB962C8B-B14F-4D97-AF65-F5344CB8AC3E}">
        <p14:creationId xmlns:p14="http://schemas.microsoft.com/office/powerpoint/2010/main" val="2852771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4662-C4AD-C9A5-6460-FF3836FF0D0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BACC46B-9846-01D5-2A31-18F05F9FF916}"/>
              </a:ext>
            </a:extLst>
          </p:cNvPr>
          <p:cNvPicPr>
            <a:picLocks noChangeAspect="1"/>
          </p:cNvPicPr>
          <p:nvPr/>
        </p:nvPicPr>
        <p:blipFill>
          <a:blip r:embed="rId2"/>
          <a:stretch>
            <a:fillRect/>
          </a:stretch>
        </p:blipFill>
        <p:spPr>
          <a:xfrm>
            <a:off x="9186839" y="2700068"/>
            <a:ext cx="2253785" cy="3395770"/>
          </a:xfrm>
          <a:prstGeom prst="rect">
            <a:avLst/>
          </a:prstGeom>
        </p:spPr>
      </p:pic>
      <p:sp>
        <p:nvSpPr>
          <p:cNvPr id="2" name="Title 1">
            <a:extLst>
              <a:ext uri="{FF2B5EF4-FFF2-40B4-BE49-F238E27FC236}">
                <a16:creationId xmlns:a16="http://schemas.microsoft.com/office/drawing/2014/main" id="{0E62558A-507C-EF4E-034B-A27C5717542F}"/>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828A3F15-9B66-4C5E-46A1-55C5D7597A80}"/>
              </a:ext>
            </a:extLst>
          </p:cNvPr>
          <p:cNvSpPr>
            <a:spLocks noGrp="1"/>
          </p:cNvSpPr>
          <p:nvPr>
            <p:ph type="subTitle" idx="1"/>
          </p:nvPr>
        </p:nvSpPr>
        <p:spPr>
          <a:xfrm>
            <a:off x="426718" y="1300479"/>
            <a:ext cx="7009252" cy="5121585"/>
          </a:xfrm>
        </p:spPr>
        <p:txBody>
          <a:bodyPr>
            <a:noAutofit/>
          </a:bodyPr>
          <a:lstStyle/>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18</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Opstamning af træer omkring teesteder (frivillig arbejde)</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Det har virkeligt givet lys og luft til en del løvtræer der gemmer sig derinde og som vi snart for glæde af</a:t>
            </a:r>
          </a:p>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21</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Opfyldning og udjævning af tidligere gravhøj – ikke fredet</a:t>
            </a:r>
          </a:p>
          <a:p>
            <a:pPr marL="342900" indent="-342900" algn="l">
              <a:lnSpc>
                <a:spcPct val="107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Hul 23</a:t>
            </a:r>
          </a:p>
          <a:p>
            <a:pPr marL="800100" lvl="1" indent="-342900" algn="l">
              <a:lnSpc>
                <a:spcPct val="107000"/>
              </a:lnSpc>
              <a:buFont typeface="Symbol" panose="05050102010706020507" pitchFamily="18" charset="2"/>
              <a:buChar char=""/>
            </a:pPr>
            <a:r>
              <a:rPr lang="da-DK" dirty="0" err="1">
                <a:ea typeface="Calibri" panose="020F0502020204030204" pitchFamily="34" charset="0"/>
                <a:cs typeface="Times New Roman" panose="02020603050405020304" pitchFamily="18" charset="0"/>
              </a:rPr>
              <a:t>OoB</a:t>
            </a:r>
            <a:r>
              <a:rPr lang="da-DK" dirty="0">
                <a:ea typeface="Calibri" panose="020F0502020204030204" pitchFamily="34" charset="0"/>
                <a:cs typeface="Times New Roman" panose="02020603050405020304" pitchFamily="18" charset="0"/>
              </a:rPr>
              <a:t> fjernet og efterfølgende genindført på baggrund af flere henvendelser fra medlemmer – det har vi lært af</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Der skal sættes væsentlig flere og større træer inden </a:t>
            </a:r>
            <a:r>
              <a:rPr lang="da-DK" dirty="0" err="1">
                <a:ea typeface="Calibri" panose="020F0502020204030204" pitchFamily="34" charset="0"/>
                <a:cs typeface="Times New Roman" panose="02020603050405020304" pitchFamily="18" charset="0"/>
              </a:rPr>
              <a:t>OoB</a:t>
            </a:r>
            <a:r>
              <a:rPr lang="da-DK" dirty="0">
                <a:ea typeface="Calibri" panose="020F0502020204030204" pitchFamily="34" charset="0"/>
                <a:cs typeface="Times New Roman" panose="02020603050405020304" pitchFamily="18" charset="0"/>
              </a:rPr>
              <a:t> overvejes igen</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Udtynding af træer på skråning mod hul 22 efter aftale med kommunen</a:t>
            </a:r>
          </a:p>
          <a:p>
            <a:pPr marL="342900" indent="-342900" algn="l">
              <a:lnSpc>
                <a:spcPct val="107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a:p>
            <a:pPr algn="l">
              <a:lnSpc>
                <a:spcPct val="107000"/>
              </a:lnSpc>
            </a:pPr>
            <a:endParaRPr lang="da-DK"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1F2EDD3-D73A-CA2C-6981-7B8A05FCEED6}"/>
              </a:ext>
            </a:extLst>
          </p:cNvPr>
          <p:cNvPicPr>
            <a:picLocks noChangeAspect="1"/>
          </p:cNvPicPr>
          <p:nvPr/>
        </p:nvPicPr>
        <p:blipFill>
          <a:blip r:embed="rId3"/>
          <a:stretch>
            <a:fillRect/>
          </a:stretch>
        </p:blipFill>
        <p:spPr>
          <a:xfrm>
            <a:off x="10210800" y="75882"/>
            <a:ext cx="1828800" cy="904875"/>
          </a:xfrm>
          <a:prstGeom prst="rect">
            <a:avLst/>
          </a:prstGeom>
        </p:spPr>
      </p:pic>
      <p:sp>
        <p:nvSpPr>
          <p:cNvPr id="8" name="TextBox 7">
            <a:extLst>
              <a:ext uri="{FF2B5EF4-FFF2-40B4-BE49-F238E27FC236}">
                <a16:creationId xmlns:a16="http://schemas.microsoft.com/office/drawing/2014/main" id="{473F9ABA-3882-027F-1254-F83455E528F0}"/>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6" name="Picture 5">
            <a:extLst>
              <a:ext uri="{FF2B5EF4-FFF2-40B4-BE49-F238E27FC236}">
                <a16:creationId xmlns:a16="http://schemas.microsoft.com/office/drawing/2014/main" id="{E048CBD9-A7CD-464C-C5E3-5CF6C7C6303E}"/>
              </a:ext>
            </a:extLst>
          </p:cNvPr>
          <p:cNvPicPr>
            <a:picLocks noChangeAspect="1"/>
          </p:cNvPicPr>
          <p:nvPr/>
        </p:nvPicPr>
        <p:blipFill>
          <a:blip r:embed="rId4"/>
          <a:stretch>
            <a:fillRect/>
          </a:stretch>
        </p:blipFill>
        <p:spPr>
          <a:xfrm>
            <a:off x="7633767" y="980757"/>
            <a:ext cx="4241262" cy="2072976"/>
          </a:xfrm>
          <a:prstGeom prst="rect">
            <a:avLst/>
          </a:prstGeom>
        </p:spPr>
      </p:pic>
      <p:sp>
        <p:nvSpPr>
          <p:cNvPr id="9" name="Slide Number Placeholder 8">
            <a:extLst>
              <a:ext uri="{FF2B5EF4-FFF2-40B4-BE49-F238E27FC236}">
                <a16:creationId xmlns:a16="http://schemas.microsoft.com/office/drawing/2014/main" id="{503500FA-8C7C-4271-DE2F-578ABFA1B022}"/>
              </a:ext>
            </a:extLst>
          </p:cNvPr>
          <p:cNvSpPr>
            <a:spLocks noGrp="1"/>
          </p:cNvSpPr>
          <p:nvPr>
            <p:ph type="sldNum" sz="quarter" idx="12"/>
          </p:nvPr>
        </p:nvSpPr>
        <p:spPr/>
        <p:txBody>
          <a:bodyPr/>
          <a:lstStyle/>
          <a:p>
            <a:fld id="{7B42F153-53B9-4B5D-8624-E5F4E721558F}" type="slidenum">
              <a:rPr lang="da-DK" smtClean="0"/>
              <a:t>24</a:t>
            </a:fld>
            <a:endParaRPr lang="da-DK"/>
          </a:p>
        </p:txBody>
      </p:sp>
    </p:spTree>
    <p:extLst>
      <p:ext uri="{BB962C8B-B14F-4D97-AF65-F5344CB8AC3E}">
        <p14:creationId xmlns:p14="http://schemas.microsoft.com/office/powerpoint/2010/main" val="895188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D4026-B956-28C2-5EDD-C798C107D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55A6C-F7C7-4A19-3E00-D4AF71E1D105}"/>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B623F91E-8760-A5E1-F0AA-0F2D6E9C3A3E}"/>
              </a:ext>
            </a:extLst>
          </p:cNvPr>
          <p:cNvSpPr>
            <a:spLocks noGrp="1"/>
          </p:cNvSpPr>
          <p:nvPr>
            <p:ph type="subTitle" idx="1"/>
          </p:nvPr>
        </p:nvSpPr>
        <p:spPr>
          <a:xfrm>
            <a:off x="426719" y="1300479"/>
            <a:ext cx="5413363" cy="5121585"/>
          </a:xfrm>
        </p:spPr>
        <p:txBody>
          <a:bodyPr>
            <a:noAutofit/>
          </a:bodyPr>
          <a:lstStyle/>
          <a:p>
            <a:pPr algn="l">
              <a:lnSpc>
                <a:spcPct val="107000"/>
              </a:lnSpc>
            </a:pPr>
            <a:r>
              <a:rPr lang="da-DK" b="1" dirty="0">
                <a:ea typeface="Calibri" panose="020F0502020204030204" pitchFamily="34" charset="0"/>
                <a:cs typeface="Times New Roman" panose="02020603050405020304" pitchFamily="18" charset="0"/>
              </a:rPr>
              <a:t>Hul 12:</a:t>
            </a:r>
          </a:p>
          <a:p>
            <a:pPr marL="285750" indent="-285750" algn="l">
              <a:lnSpc>
                <a:spcPct val="107000"/>
              </a:lnSpc>
              <a:buFont typeface="Arial" panose="020B0604020202020204" pitchFamily="34" charset="0"/>
              <a:buChar char="•"/>
            </a:pPr>
            <a:r>
              <a:rPr lang="da-DK" dirty="0">
                <a:ea typeface="Calibri" panose="020F0502020204030204" pitchFamily="34" charset="0"/>
                <a:cs typeface="Times New Roman" panose="02020603050405020304" pitchFamily="18" charset="0"/>
              </a:rPr>
              <a:t>Plantning af større træer bag green</a:t>
            </a:r>
          </a:p>
          <a:p>
            <a:pPr marL="285750" indent="-285750" algn="l">
              <a:lnSpc>
                <a:spcPct val="107000"/>
              </a:lnSpc>
              <a:buFont typeface="Arial" panose="020B0604020202020204" pitchFamily="34" charset="0"/>
              <a:buChar char="•"/>
            </a:pPr>
            <a:r>
              <a:rPr lang="da-DK" dirty="0">
                <a:ea typeface="Calibri" panose="020F0502020204030204" pitchFamily="34" charset="0"/>
                <a:cs typeface="Times New Roman" panose="02020603050405020304" pitchFamily="18" charset="0"/>
              </a:rPr>
              <a:t>Hullet færdiggjort og taget i brug</a:t>
            </a:r>
          </a:p>
          <a:p>
            <a:pPr marL="285750" indent="-285750" algn="l">
              <a:lnSpc>
                <a:spcPct val="107000"/>
              </a:lnSpc>
              <a:buFont typeface="Arial" panose="020B0604020202020204" pitchFamily="34" charset="0"/>
              <a:buChar char="•"/>
            </a:pPr>
            <a:r>
              <a:rPr lang="da-DK" dirty="0">
                <a:ea typeface="Calibri" panose="020F0502020204030204" pitchFamily="34" charset="0"/>
                <a:cs typeface="Times New Roman" panose="02020603050405020304" pitchFamily="18" charset="0"/>
              </a:rPr>
              <a:t>Desværre ikke helt det resultat vi havde regnet med på green</a:t>
            </a:r>
          </a:p>
          <a:p>
            <a:pPr marL="742950" lvl="1" indent="-285750" algn="l">
              <a:lnSpc>
                <a:spcPct val="107000"/>
              </a:lnSpc>
              <a:buFont typeface="Arial" panose="020B0604020202020204" pitchFamily="34" charset="0"/>
              <a:buChar char="•"/>
            </a:pPr>
            <a:r>
              <a:rPr lang="da-DK" sz="1800" dirty="0" err="1">
                <a:ea typeface="Calibri" panose="020F0502020204030204" pitchFamily="34" charset="0"/>
                <a:cs typeface="Times New Roman" panose="02020603050405020304" pitchFamily="18" charset="0"/>
              </a:rPr>
              <a:t>Pt</a:t>
            </a:r>
            <a:r>
              <a:rPr lang="da-DK" sz="1800" dirty="0">
                <a:ea typeface="Calibri" panose="020F0502020204030204" pitchFamily="34" charset="0"/>
                <a:cs typeface="Times New Roman" panose="02020603050405020304" pitchFamily="18" charset="0"/>
              </a:rPr>
              <a:t> ser vi mindre områder uden vækst dog forventer vi at det tager fart så snart der kommer blivende varmere vejr</a:t>
            </a:r>
          </a:p>
          <a:p>
            <a:pPr marL="285750" indent="-285750" algn="l">
              <a:lnSpc>
                <a:spcPct val="107000"/>
              </a:lnSpc>
              <a:buFont typeface="Arial" panose="020B0604020202020204" pitchFamily="34" charset="0"/>
              <a:buChar char="•"/>
            </a:pPr>
            <a:r>
              <a:rPr lang="da-DK" dirty="0">
                <a:ea typeface="Calibri" panose="020F0502020204030204" pitchFamily="34" charset="0"/>
                <a:cs typeface="Times New Roman" panose="02020603050405020304" pitchFamily="18" charset="0"/>
              </a:rPr>
              <a:t>Desværre ikke helt det resultat vi havde regnet med på tee53/55</a:t>
            </a:r>
          </a:p>
          <a:p>
            <a:pPr marL="742950" lvl="1" indent="-285750" algn="l">
              <a:lnSpc>
                <a:spcPct val="107000"/>
              </a:lnSpc>
              <a:buFont typeface="Arial" panose="020B0604020202020204" pitchFamily="34" charset="0"/>
              <a:buChar char="•"/>
            </a:pPr>
            <a:r>
              <a:rPr lang="da-DK" sz="1800" dirty="0">
                <a:ea typeface="Calibri" panose="020F0502020204030204" pitchFamily="34" charset="0"/>
                <a:cs typeface="Times New Roman" panose="02020603050405020304" pitchFamily="18" charset="0"/>
              </a:rPr>
              <a:t>Derfor omlagt og gjort større som angivet i de første planer</a:t>
            </a:r>
          </a:p>
        </p:txBody>
      </p:sp>
      <p:pic>
        <p:nvPicPr>
          <p:cNvPr id="4" name="Picture 3">
            <a:extLst>
              <a:ext uri="{FF2B5EF4-FFF2-40B4-BE49-F238E27FC236}">
                <a16:creationId xmlns:a16="http://schemas.microsoft.com/office/drawing/2014/main" id="{7835B47A-D36D-5E02-45E6-1513AE8EA968}"/>
              </a:ext>
            </a:extLst>
          </p:cNvPr>
          <p:cNvPicPr>
            <a:picLocks noChangeAspect="1"/>
          </p:cNvPicPr>
          <p:nvPr/>
        </p:nvPicPr>
        <p:blipFill>
          <a:blip r:embed="rId2"/>
          <a:stretch>
            <a:fillRect/>
          </a:stretch>
        </p:blipFill>
        <p:spPr>
          <a:xfrm>
            <a:off x="10210800" y="75882"/>
            <a:ext cx="1828800" cy="904875"/>
          </a:xfrm>
          <a:prstGeom prst="rect">
            <a:avLst/>
          </a:prstGeom>
        </p:spPr>
      </p:pic>
      <p:sp>
        <p:nvSpPr>
          <p:cNvPr id="8" name="TextBox 7">
            <a:extLst>
              <a:ext uri="{FF2B5EF4-FFF2-40B4-BE49-F238E27FC236}">
                <a16:creationId xmlns:a16="http://schemas.microsoft.com/office/drawing/2014/main" id="{76466F05-48FA-183C-FF48-7C3E04C63D9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12" name="Picture 11">
            <a:extLst>
              <a:ext uri="{FF2B5EF4-FFF2-40B4-BE49-F238E27FC236}">
                <a16:creationId xmlns:a16="http://schemas.microsoft.com/office/drawing/2014/main" id="{2FE7031F-49B5-2E20-BF97-4A7F02BEE913}"/>
              </a:ext>
            </a:extLst>
          </p:cNvPr>
          <p:cNvPicPr>
            <a:picLocks noChangeAspect="1"/>
          </p:cNvPicPr>
          <p:nvPr/>
        </p:nvPicPr>
        <p:blipFill>
          <a:blip r:embed="rId3"/>
          <a:stretch>
            <a:fillRect/>
          </a:stretch>
        </p:blipFill>
        <p:spPr>
          <a:xfrm>
            <a:off x="9336884" y="1975449"/>
            <a:ext cx="2709839" cy="4131593"/>
          </a:xfrm>
          <a:prstGeom prst="rect">
            <a:avLst/>
          </a:prstGeom>
        </p:spPr>
      </p:pic>
      <p:pic>
        <p:nvPicPr>
          <p:cNvPr id="15" name="Picture 14">
            <a:extLst>
              <a:ext uri="{FF2B5EF4-FFF2-40B4-BE49-F238E27FC236}">
                <a16:creationId xmlns:a16="http://schemas.microsoft.com/office/drawing/2014/main" id="{5FEE78F1-D41C-A8D7-68FF-E9AEDD9B1D7D}"/>
              </a:ext>
            </a:extLst>
          </p:cNvPr>
          <p:cNvPicPr>
            <a:picLocks noChangeAspect="1"/>
          </p:cNvPicPr>
          <p:nvPr/>
        </p:nvPicPr>
        <p:blipFill>
          <a:blip r:embed="rId4"/>
          <a:stretch>
            <a:fillRect/>
          </a:stretch>
        </p:blipFill>
        <p:spPr>
          <a:xfrm>
            <a:off x="5961081" y="2826373"/>
            <a:ext cx="3513828" cy="3595691"/>
          </a:xfrm>
          <a:prstGeom prst="rect">
            <a:avLst/>
          </a:prstGeom>
        </p:spPr>
      </p:pic>
      <p:pic>
        <p:nvPicPr>
          <p:cNvPr id="9" name="Picture 8">
            <a:extLst>
              <a:ext uri="{FF2B5EF4-FFF2-40B4-BE49-F238E27FC236}">
                <a16:creationId xmlns:a16="http://schemas.microsoft.com/office/drawing/2014/main" id="{1221CA8C-D074-FA91-3B55-69373E65747E}"/>
              </a:ext>
            </a:extLst>
          </p:cNvPr>
          <p:cNvPicPr>
            <a:picLocks noChangeAspect="1"/>
          </p:cNvPicPr>
          <p:nvPr/>
        </p:nvPicPr>
        <p:blipFill>
          <a:blip r:embed="rId5"/>
          <a:stretch>
            <a:fillRect/>
          </a:stretch>
        </p:blipFill>
        <p:spPr>
          <a:xfrm>
            <a:off x="7616524" y="279083"/>
            <a:ext cx="2422349" cy="3226588"/>
          </a:xfrm>
          <a:prstGeom prst="rect">
            <a:avLst/>
          </a:prstGeom>
        </p:spPr>
      </p:pic>
      <p:sp>
        <p:nvSpPr>
          <p:cNvPr id="5" name="Slide Number Placeholder 4">
            <a:extLst>
              <a:ext uri="{FF2B5EF4-FFF2-40B4-BE49-F238E27FC236}">
                <a16:creationId xmlns:a16="http://schemas.microsoft.com/office/drawing/2014/main" id="{008DFD22-58A5-3EC8-93AB-899264035BE8}"/>
              </a:ext>
            </a:extLst>
          </p:cNvPr>
          <p:cNvSpPr>
            <a:spLocks noGrp="1"/>
          </p:cNvSpPr>
          <p:nvPr>
            <p:ph type="sldNum" sz="quarter" idx="12"/>
          </p:nvPr>
        </p:nvSpPr>
        <p:spPr/>
        <p:txBody>
          <a:bodyPr/>
          <a:lstStyle/>
          <a:p>
            <a:fld id="{7B42F153-53B9-4B5D-8624-E5F4E721558F}" type="slidenum">
              <a:rPr lang="da-DK" smtClean="0"/>
              <a:t>25</a:t>
            </a:fld>
            <a:endParaRPr lang="da-DK"/>
          </a:p>
        </p:txBody>
      </p:sp>
    </p:spTree>
    <p:extLst>
      <p:ext uri="{BB962C8B-B14F-4D97-AF65-F5344CB8AC3E}">
        <p14:creationId xmlns:p14="http://schemas.microsoft.com/office/powerpoint/2010/main" val="3820215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0B90-20E2-12A4-3DE3-196B538A5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6AB52-855A-1C27-3C3E-28A9BD655560}"/>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3E338312-DC25-E0D0-A710-7C696E17268A}"/>
              </a:ext>
            </a:extLst>
          </p:cNvPr>
          <p:cNvSpPr>
            <a:spLocks noGrp="1"/>
          </p:cNvSpPr>
          <p:nvPr>
            <p:ph type="subTitle" idx="1"/>
          </p:nvPr>
        </p:nvSpPr>
        <p:spPr>
          <a:xfrm>
            <a:off x="426718" y="1300479"/>
            <a:ext cx="5318474" cy="1395621"/>
          </a:xfrm>
        </p:spPr>
        <p:txBody>
          <a:bodyPr>
            <a:noAutofit/>
          </a:bodyPr>
          <a:lstStyle/>
          <a:p>
            <a:pPr algn="l">
              <a:lnSpc>
                <a:spcPct val="107000"/>
              </a:lnSpc>
            </a:pPr>
            <a:r>
              <a:rPr lang="da-DK" sz="2800" b="1" dirty="0">
                <a:effectLst/>
                <a:ea typeface="Calibri" panose="020F0502020204030204" pitchFamily="34" charset="0"/>
                <a:cs typeface="Times New Roman" panose="02020603050405020304" pitchFamily="18" charset="0"/>
              </a:rPr>
              <a:t>Aktiviteter på banen:</a:t>
            </a:r>
          </a:p>
          <a:p>
            <a:pPr marL="342900" lvl="0"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Hul 10/19</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Renovering af skrænten mellem hullerne</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Graner fjernet – der vil blive sat løvtræer på et senere tidspunkt</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Alle mand på dæk – selv forretningsføreren trak i arbejdstøjet</a:t>
            </a:r>
          </a:p>
        </p:txBody>
      </p:sp>
      <p:sp>
        <p:nvSpPr>
          <p:cNvPr id="8" name="TextBox 7">
            <a:extLst>
              <a:ext uri="{FF2B5EF4-FFF2-40B4-BE49-F238E27FC236}">
                <a16:creationId xmlns:a16="http://schemas.microsoft.com/office/drawing/2014/main" id="{6C967B34-19AC-7EA6-7C23-697B45BA1E23}"/>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4" name="Picture 3">
            <a:extLst>
              <a:ext uri="{FF2B5EF4-FFF2-40B4-BE49-F238E27FC236}">
                <a16:creationId xmlns:a16="http://schemas.microsoft.com/office/drawing/2014/main" id="{D5EB9BE9-6C82-2ACB-B985-DF3CCD38ED25}"/>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5F105541-0415-BD5C-F06F-46395D766EB6}"/>
              </a:ext>
            </a:extLst>
          </p:cNvPr>
          <p:cNvSpPr txBox="1"/>
          <p:nvPr/>
        </p:nvSpPr>
        <p:spPr>
          <a:xfrm>
            <a:off x="11107479" y="6288197"/>
            <a:ext cx="932121" cy="369332"/>
          </a:xfrm>
          <a:prstGeom prst="rect">
            <a:avLst/>
          </a:prstGeom>
          <a:noFill/>
        </p:spPr>
        <p:txBody>
          <a:bodyPr wrap="square" rtlCol="0">
            <a:spAutoFit/>
          </a:bodyPr>
          <a:lstStyle/>
          <a:p>
            <a:r>
              <a:rPr lang="da-DK" dirty="0">
                <a:solidFill>
                  <a:schemeClr val="bg1"/>
                </a:solidFill>
              </a:rPr>
              <a:t>3 af 5</a:t>
            </a:r>
          </a:p>
        </p:txBody>
      </p:sp>
      <p:pic>
        <p:nvPicPr>
          <p:cNvPr id="6" name="Picture 5">
            <a:extLst>
              <a:ext uri="{FF2B5EF4-FFF2-40B4-BE49-F238E27FC236}">
                <a16:creationId xmlns:a16="http://schemas.microsoft.com/office/drawing/2014/main" id="{569CBF7B-F6B1-F6B6-98DD-DE73821A2D80}"/>
              </a:ext>
            </a:extLst>
          </p:cNvPr>
          <p:cNvPicPr>
            <a:picLocks noChangeAspect="1"/>
          </p:cNvPicPr>
          <p:nvPr/>
        </p:nvPicPr>
        <p:blipFill>
          <a:blip r:embed="rId3"/>
          <a:stretch>
            <a:fillRect/>
          </a:stretch>
        </p:blipFill>
        <p:spPr>
          <a:xfrm>
            <a:off x="6220472" y="3438396"/>
            <a:ext cx="4887007" cy="2391109"/>
          </a:xfrm>
          <a:prstGeom prst="rect">
            <a:avLst/>
          </a:prstGeom>
        </p:spPr>
      </p:pic>
      <p:pic>
        <p:nvPicPr>
          <p:cNvPr id="10" name="Picture 9">
            <a:extLst>
              <a:ext uri="{FF2B5EF4-FFF2-40B4-BE49-F238E27FC236}">
                <a16:creationId xmlns:a16="http://schemas.microsoft.com/office/drawing/2014/main" id="{05729F28-6E6F-8722-1F21-37D51BC0A624}"/>
              </a:ext>
            </a:extLst>
          </p:cNvPr>
          <p:cNvPicPr>
            <a:picLocks noChangeAspect="1"/>
          </p:cNvPicPr>
          <p:nvPr/>
        </p:nvPicPr>
        <p:blipFill>
          <a:blip r:embed="rId4"/>
          <a:stretch>
            <a:fillRect/>
          </a:stretch>
        </p:blipFill>
        <p:spPr>
          <a:xfrm>
            <a:off x="9459587" y="3180023"/>
            <a:ext cx="2309130" cy="3292840"/>
          </a:xfrm>
          <a:prstGeom prst="rect">
            <a:avLst/>
          </a:prstGeom>
        </p:spPr>
      </p:pic>
      <p:pic>
        <p:nvPicPr>
          <p:cNvPr id="11" name="Picture 10">
            <a:extLst>
              <a:ext uri="{FF2B5EF4-FFF2-40B4-BE49-F238E27FC236}">
                <a16:creationId xmlns:a16="http://schemas.microsoft.com/office/drawing/2014/main" id="{A02D908B-C7D3-BAC4-07CF-1BED636FDF62}"/>
              </a:ext>
            </a:extLst>
          </p:cNvPr>
          <p:cNvPicPr>
            <a:picLocks noChangeAspect="1"/>
          </p:cNvPicPr>
          <p:nvPr/>
        </p:nvPicPr>
        <p:blipFill>
          <a:blip r:embed="rId5"/>
          <a:stretch>
            <a:fillRect/>
          </a:stretch>
        </p:blipFill>
        <p:spPr>
          <a:xfrm>
            <a:off x="211738" y="4239299"/>
            <a:ext cx="3331264" cy="2195889"/>
          </a:xfrm>
          <a:prstGeom prst="rect">
            <a:avLst/>
          </a:prstGeom>
        </p:spPr>
      </p:pic>
      <p:pic>
        <p:nvPicPr>
          <p:cNvPr id="12" name="Picture 11">
            <a:extLst>
              <a:ext uri="{FF2B5EF4-FFF2-40B4-BE49-F238E27FC236}">
                <a16:creationId xmlns:a16="http://schemas.microsoft.com/office/drawing/2014/main" id="{20F948C3-4823-5A9C-D248-C05586BA9330}"/>
              </a:ext>
            </a:extLst>
          </p:cNvPr>
          <p:cNvPicPr>
            <a:picLocks noChangeAspect="1"/>
          </p:cNvPicPr>
          <p:nvPr/>
        </p:nvPicPr>
        <p:blipFill>
          <a:blip r:embed="rId6"/>
          <a:stretch>
            <a:fillRect/>
          </a:stretch>
        </p:blipFill>
        <p:spPr>
          <a:xfrm>
            <a:off x="3796665" y="4187807"/>
            <a:ext cx="1608500" cy="2391110"/>
          </a:xfrm>
          <a:prstGeom prst="rect">
            <a:avLst/>
          </a:prstGeom>
        </p:spPr>
      </p:pic>
      <p:sp>
        <p:nvSpPr>
          <p:cNvPr id="14" name="TextBox 13">
            <a:extLst>
              <a:ext uri="{FF2B5EF4-FFF2-40B4-BE49-F238E27FC236}">
                <a16:creationId xmlns:a16="http://schemas.microsoft.com/office/drawing/2014/main" id="{54471B3B-4E2C-C0EC-55DF-E21FE27A9255}"/>
              </a:ext>
            </a:extLst>
          </p:cNvPr>
          <p:cNvSpPr txBox="1"/>
          <p:nvPr/>
        </p:nvSpPr>
        <p:spPr>
          <a:xfrm>
            <a:off x="6096000" y="1974726"/>
            <a:ext cx="4773283" cy="1015663"/>
          </a:xfrm>
          <a:prstGeom prst="rect">
            <a:avLst/>
          </a:prstGeom>
          <a:noFill/>
        </p:spPr>
        <p:txBody>
          <a:bodyPr wrap="square">
            <a:spAutoFit/>
          </a:bodyPr>
          <a:lstStyle/>
          <a:p>
            <a:pPr marL="342900" lvl="0" indent="-342900" algn="l">
              <a:lnSpc>
                <a:spcPct val="100000"/>
              </a:lnSpc>
              <a:buFont typeface="Symbol" panose="05050102010706020507" pitchFamily="18" charset="2"/>
              <a:buChar char=""/>
            </a:pPr>
            <a:r>
              <a:rPr lang="da-DK" sz="2400" dirty="0">
                <a:ea typeface="Calibri" panose="020F0502020204030204" pitchFamily="34" charset="0"/>
                <a:cs typeface="Times New Roman" panose="02020603050405020304" pitchFamily="18" charset="0"/>
              </a:rPr>
              <a:t>Hul 20</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Justering på tee55 og stier</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På sigt skal tee 47 ligeledes forbedres</a:t>
            </a:r>
          </a:p>
        </p:txBody>
      </p:sp>
      <p:sp>
        <p:nvSpPr>
          <p:cNvPr id="5" name="Slide Number Placeholder 4">
            <a:extLst>
              <a:ext uri="{FF2B5EF4-FFF2-40B4-BE49-F238E27FC236}">
                <a16:creationId xmlns:a16="http://schemas.microsoft.com/office/drawing/2014/main" id="{C61AB225-D971-B062-2A65-5F844BB8449B}"/>
              </a:ext>
            </a:extLst>
          </p:cNvPr>
          <p:cNvSpPr>
            <a:spLocks noGrp="1"/>
          </p:cNvSpPr>
          <p:nvPr>
            <p:ph type="sldNum" sz="quarter" idx="12"/>
          </p:nvPr>
        </p:nvSpPr>
        <p:spPr/>
        <p:txBody>
          <a:bodyPr/>
          <a:lstStyle/>
          <a:p>
            <a:fld id="{7B42F153-53B9-4B5D-8624-E5F4E721558F}" type="slidenum">
              <a:rPr lang="da-DK" smtClean="0"/>
              <a:t>26</a:t>
            </a:fld>
            <a:endParaRPr lang="da-DK"/>
          </a:p>
        </p:txBody>
      </p:sp>
    </p:spTree>
    <p:extLst>
      <p:ext uri="{BB962C8B-B14F-4D97-AF65-F5344CB8AC3E}">
        <p14:creationId xmlns:p14="http://schemas.microsoft.com/office/powerpoint/2010/main" val="4276051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0BEA55-D065-46B1-87FE-84C01DDAA51F}"/>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9144000" cy="5121585"/>
          </a:xfrm>
        </p:spPr>
        <p:txBody>
          <a:bodyPr>
            <a:noAutofit/>
          </a:bodyPr>
          <a:lstStyle/>
          <a:p>
            <a:pPr algn="l">
              <a:lnSpc>
                <a:spcPct val="107000"/>
              </a:lnSpc>
            </a:pPr>
            <a:r>
              <a:rPr lang="da-DK" sz="2800" b="1" dirty="0">
                <a:effectLst/>
                <a:ea typeface="Calibri" panose="020F0502020204030204" pitchFamily="34" charset="0"/>
                <a:cs typeface="Times New Roman" panose="02020603050405020304" pitchFamily="18" charset="0"/>
              </a:rPr>
              <a:t>Aktiviteter på banen:</a:t>
            </a: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Rough</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Ekstraordinær indsat på klipnings af rough</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Ekstern hjælp hentet ind til klipning og bortskaffelse</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Udføres også i 2026  i 2 omgange – forventer at kunne gøre det med egne folk og udstyr</a:t>
            </a: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Stier</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Enkelte udbedringer foretaget – typisk efter større regnskyl</a:t>
            </a:r>
          </a:p>
          <a:p>
            <a:pPr marL="342900" indent="-342900" algn="l">
              <a:lnSpc>
                <a:spcPct val="100000"/>
              </a:lnSpc>
              <a:buFont typeface="Symbol" panose="05050102010706020507" pitchFamily="18" charset="2"/>
              <a:buChar char=""/>
            </a:pPr>
            <a:r>
              <a:rPr lang="da-DK" b="1" dirty="0">
                <a:effectLst/>
                <a:ea typeface="Calibri" panose="020F0502020204030204" pitchFamily="34" charset="0"/>
                <a:cs typeface="Times New Roman" panose="02020603050405020304" pitchFamily="18" charset="0"/>
              </a:rPr>
              <a:t>Beplantning</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Nyplantning flere steder – fortsat fokus område</a:t>
            </a:r>
          </a:p>
          <a:p>
            <a:pPr marL="800100" lvl="1" indent="-342900" algn="l">
              <a:lnSpc>
                <a:spcPct val="100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Der er bestilt et trailer læs træer til den kommende arbejdsdag</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Udplantning af selvsåede graner og fyr fra områderne omkring hul 14, 18 og 20</a:t>
            </a:r>
            <a:endParaRPr lang="da-DK"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6569595-9432-4FCE-A18C-89671C9CD2D2}"/>
              </a:ext>
            </a:extLst>
          </p:cNvPr>
          <p:cNvPicPr>
            <a:picLocks noChangeAspect="1"/>
          </p:cNvPicPr>
          <p:nvPr/>
        </p:nvPicPr>
        <p:blipFill>
          <a:blip r:embed="rId2"/>
          <a:stretch>
            <a:fillRect/>
          </a:stretch>
        </p:blipFill>
        <p:spPr>
          <a:xfrm>
            <a:off x="10210800" y="75882"/>
            <a:ext cx="1828800" cy="904875"/>
          </a:xfrm>
          <a:prstGeom prst="rect">
            <a:avLst/>
          </a:prstGeom>
        </p:spPr>
      </p:pic>
      <p:pic>
        <p:nvPicPr>
          <p:cNvPr id="5" name="Picture 4">
            <a:extLst>
              <a:ext uri="{FF2B5EF4-FFF2-40B4-BE49-F238E27FC236}">
                <a16:creationId xmlns:a16="http://schemas.microsoft.com/office/drawing/2014/main" id="{55D55C0F-FB01-BEEC-1F82-1C33AF2A125C}"/>
              </a:ext>
            </a:extLst>
          </p:cNvPr>
          <p:cNvPicPr>
            <a:picLocks noChangeAspect="1"/>
          </p:cNvPicPr>
          <p:nvPr/>
        </p:nvPicPr>
        <p:blipFill>
          <a:blip r:embed="rId3"/>
          <a:stretch>
            <a:fillRect/>
          </a:stretch>
        </p:blipFill>
        <p:spPr>
          <a:xfrm>
            <a:off x="9570720" y="1249680"/>
            <a:ext cx="1899330" cy="2846685"/>
          </a:xfrm>
          <a:prstGeom prst="rect">
            <a:avLst/>
          </a:prstGeom>
        </p:spPr>
      </p:pic>
      <p:sp>
        <p:nvSpPr>
          <p:cNvPr id="6" name="Slide Number Placeholder 5">
            <a:extLst>
              <a:ext uri="{FF2B5EF4-FFF2-40B4-BE49-F238E27FC236}">
                <a16:creationId xmlns:a16="http://schemas.microsoft.com/office/drawing/2014/main" id="{CC6DC4B7-6591-7C39-E964-38E79C83656C}"/>
              </a:ext>
            </a:extLst>
          </p:cNvPr>
          <p:cNvSpPr>
            <a:spLocks noGrp="1"/>
          </p:cNvSpPr>
          <p:nvPr>
            <p:ph type="sldNum" sz="quarter" idx="12"/>
          </p:nvPr>
        </p:nvSpPr>
        <p:spPr/>
        <p:txBody>
          <a:bodyPr/>
          <a:lstStyle/>
          <a:p>
            <a:fld id="{7B42F153-53B9-4B5D-8624-E5F4E721558F}" type="slidenum">
              <a:rPr lang="da-DK" smtClean="0"/>
              <a:t>27</a:t>
            </a:fld>
            <a:endParaRPr lang="da-DK"/>
          </a:p>
        </p:txBody>
      </p:sp>
    </p:spTree>
    <p:extLst>
      <p:ext uri="{BB962C8B-B14F-4D97-AF65-F5344CB8AC3E}">
        <p14:creationId xmlns:p14="http://schemas.microsoft.com/office/powerpoint/2010/main" val="184802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F041-63B3-84DC-9109-F92EE842C36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BD7F6C6-A35E-2C25-E6C3-AF7224762683}"/>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1478127A-8195-7231-9756-AF85F3370378}"/>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EAEBF7CC-5D4F-2F32-DB01-2376CF652C07}"/>
              </a:ext>
            </a:extLst>
          </p:cNvPr>
          <p:cNvSpPr>
            <a:spLocks noGrp="1"/>
          </p:cNvSpPr>
          <p:nvPr>
            <p:ph type="subTitle" idx="1"/>
          </p:nvPr>
        </p:nvSpPr>
        <p:spPr>
          <a:xfrm>
            <a:off x="426719" y="1300479"/>
            <a:ext cx="11703242" cy="5121585"/>
          </a:xfrm>
        </p:spPr>
        <p:txBody>
          <a:bodyPr>
            <a:noAutofit/>
          </a:bodyPr>
          <a:lstStyle/>
          <a:p>
            <a:pPr algn="l">
              <a:lnSpc>
                <a:spcPct val="107000"/>
              </a:lnSpc>
            </a:pPr>
            <a:r>
              <a:rPr lang="da-DK" sz="2800" b="1" dirty="0">
                <a:effectLst/>
                <a:ea typeface="Calibri" panose="020F0502020204030204" pitchFamily="34" charset="0"/>
                <a:cs typeface="Times New Roman" panose="02020603050405020304" pitchFamily="18" charset="0"/>
              </a:rPr>
              <a:t>Aktiviteter på banen:</a:t>
            </a: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Greens</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Besøg af DGU </a:t>
            </a:r>
            <a:r>
              <a:rPr lang="da-DK" dirty="0" err="1">
                <a:ea typeface="Calibri" panose="020F0502020204030204" pitchFamily="34" charset="0"/>
                <a:cs typeface="Times New Roman" panose="02020603050405020304" pitchFamily="18" charset="0"/>
              </a:rPr>
              <a:t>banekonsullent</a:t>
            </a:r>
            <a:endParaRPr lang="da-DK" dirty="0">
              <a:ea typeface="Calibri" panose="020F0502020204030204" pitchFamily="34" charset="0"/>
              <a:cs typeface="Times New Roman" panose="02020603050405020304" pitchFamily="18" charset="0"/>
            </a:endParaRP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Konstatering af kraftig filtlag i greens</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Begyndende ”dollar spots”</a:t>
            </a:r>
          </a:p>
          <a:p>
            <a:pPr marL="800100" lvl="1"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a:p>
            <a:pPr marL="34290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Aftalt plan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Propning af greens 2 gange om året</a:t>
            </a:r>
          </a:p>
          <a:p>
            <a:pPr marL="1257300" lvl="2"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Maj måned og lige efter klubmesterskaberne</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Forøget </a:t>
            </a:r>
            <a:r>
              <a:rPr lang="da-DK" dirty="0" err="1">
                <a:ea typeface="Calibri" panose="020F0502020204030204" pitchFamily="34" charset="0"/>
                <a:cs typeface="Times New Roman" panose="02020603050405020304" pitchFamily="18" charset="0"/>
              </a:rPr>
              <a:t>topdressning</a:t>
            </a:r>
            <a:endParaRPr lang="da-DK" dirty="0">
              <a:ea typeface="Calibri" panose="020F0502020204030204" pitchFamily="34" charset="0"/>
              <a:cs typeface="Times New Roman" panose="02020603050405020304" pitchFamily="18" charset="0"/>
            </a:endParaRPr>
          </a:p>
          <a:p>
            <a:pPr marL="1257300" lvl="2"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Flere gange med mindre mængde sand</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Fjerne blade og fugt fra greens i tide</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Følg aftalt sprøjteplan</a:t>
            </a:r>
          </a:p>
          <a:p>
            <a:pPr marL="1257300" lvl="2"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a:p>
            <a:pPr marL="342900"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C70ECE0-5354-2BA1-447F-EC16A43A2B9E}"/>
              </a:ext>
            </a:extLst>
          </p:cNvPr>
          <p:cNvPicPr>
            <a:picLocks noChangeAspect="1"/>
          </p:cNvPicPr>
          <p:nvPr/>
        </p:nvPicPr>
        <p:blipFill>
          <a:blip r:embed="rId2"/>
          <a:stretch>
            <a:fillRect/>
          </a:stretch>
        </p:blipFill>
        <p:spPr>
          <a:xfrm>
            <a:off x="10210800" y="75882"/>
            <a:ext cx="1828800" cy="904875"/>
          </a:xfrm>
          <a:prstGeom prst="rect">
            <a:avLst/>
          </a:prstGeom>
        </p:spPr>
      </p:pic>
      <p:pic>
        <p:nvPicPr>
          <p:cNvPr id="12" name="Picture 11">
            <a:extLst>
              <a:ext uri="{FF2B5EF4-FFF2-40B4-BE49-F238E27FC236}">
                <a16:creationId xmlns:a16="http://schemas.microsoft.com/office/drawing/2014/main" id="{505280F0-DC0C-9116-65F3-81DC829855DA}"/>
              </a:ext>
            </a:extLst>
          </p:cNvPr>
          <p:cNvPicPr>
            <a:picLocks noChangeAspect="1"/>
          </p:cNvPicPr>
          <p:nvPr/>
        </p:nvPicPr>
        <p:blipFill>
          <a:blip r:embed="rId3"/>
          <a:stretch>
            <a:fillRect/>
          </a:stretch>
        </p:blipFill>
        <p:spPr>
          <a:xfrm>
            <a:off x="5824913" y="115035"/>
            <a:ext cx="2503195" cy="3144110"/>
          </a:xfrm>
          <a:prstGeom prst="rect">
            <a:avLst/>
          </a:prstGeom>
        </p:spPr>
      </p:pic>
      <p:pic>
        <p:nvPicPr>
          <p:cNvPr id="16" name="Picture 15">
            <a:extLst>
              <a:ext uri="{FF2B5EF4-FFF2-40B4-BE49-F238E27FC236}">
                <a16:creationId xmlns:a16="http://schemas.microsoft.com/office/drawing/2014/main" id="{CD6528E3-F7DC-97A5-114E-8B912F9CDA7F}"/>
              </a:ext>
            </a:extLst>
          </p:cNvPr>
          <p:cNvPicPr>
            <a:picLocks noChangeAspect="1"/>
          </p:cNvPicPr>
          <p:nvPr/>
        </p:nvPicPr>
        <p:blipFill>
          <a:blip r:embed="rId4"/>
          <a:stretch>
            <a:fillRect/>
          </a:stretch>
        </p:blipFill>
        <p:spPr>
          <a:xfrm>
            <a:off x="9031812" y="1237763"/>
            <a:ext cx="3002139" cy="5351313"/>
          </a:xfrm>
          <a:prstGeom prst="rect">
            <a:avLst/>
          </a:prstGeom>
        </p:spPr>
      </p:pic>
      <p:pic>
        <p:nvPicPr>
          <p:cNvPr id="15" name="Picture 14">
            <a:extLst>
              <a:ext uri="{FF2B5EF4-FFF2-40B4-BE49-F238E27FC236}">
                <a16:creationId xmlns:a16="http://schemas.microsoft.com/office/drawing/2014/main" id="{F9B9B9B4-78FC-5841-DAFB-172E7B826187}"/>
              </a:ext>
            </a:extLst>
          </p:cNvPr>
          <p:cNvPicPr>
            <a:picLocks noChangeAspect="1"/>
          </p:cNvPicPr>
          <p:nvPr/>
        </p:nvPicPr>
        <p:blipFill>
          <a:blip r:embed="rId5"/>
          <a:stretch>
            <a:fillRect/>
          </a:stretch>
        </p:blipFill>
        <p:spPr>
          <a:xfrm>
            <a:off x="8583131" y="342971"/>
            <a:ext cx="1609699" cy="2880515"/>
          </a:xfrm>
          <a:prstGeom prst="rect">
            <a:avLst/>
          </a:prstGeom>
        </p:spPr>
      </p:pic>
      <p:pic>
        <p:nvPicPr>
          <p:cNvPr id="10" name="Picture 9">
            <a:extLst>
              <a:ext uri="{FF2B5EF4-FFF2-40B4-BE49-F238E27FC236}">
                <a16:creationId xmlns:a16="http://schemas.microsoft.com/office/drawing/2014/main" id="{99381B67-58B0-0300-FC1A-885DEA9EFC52}"/>
              </a:ext>
            </a:extLst>
          </p:cNvPr>
          <p:cNvPicPr>
            <a:picLocks noChangeAspect="1"/>
          </p:cNvPicPr>
          <p:nvPr/>
        </p:nvPicPr>
        <p:blipFill>
          <a:blip r:embed="rId6"/>
          <a:stretch>
            <a:fillRect/>
          </a:stretch>
        </p:blipFill>
        <p:spPr>
          <a:xfrm>
            <a:off x="6654899" y="2250997"/>
            <a:ext cx="2450230" cy="2880515"/>
          </a:xfrm>
          <a:prstGeom prst="rect">
            <a:avLst/>
          </a:prstGeom>
        </p:spPr>
      </p:pic>
      <p:pic>
        <p:nvPicPr>
          <p:cNvPr id="17" name="Picture 16">
            <a:extLst>
              <a:ext uri="{FF2B5EF4-FFF2-40B4-BE49-F238E27FC236}">
                <a16:creationId xmlns:a16="http://schemas.microsoft.com/office/drawing/2014/main" id="{6EFAF613-68C3-DBC0-8BB7-E2615E1A86CA}"/>
              </a:ext>
            </a:extLst>
          </p:cNvPr>
          <p:cNvPicPr>
            <a:picLocks noChangeAspect="1"/>
          </p:cNvPicPr>
          <p:nvPr/>
        </p:nvPicPr>
        <p:blipFill>
          <a:blip r:embed="rId7"/>
          <a:stretch>
            <a:fillRect/>
          </a:stretch>
        </p:blipFill>
        <p:spPr>
          <a:xfrm>
            <a:off x="6448171" y="4546047"/>
            <a:ext cx="2134960" cy="1876017"/>
          </a:xfrm>
          <a:prstGeom prst="rect">
            <a:avLst/>
          </a:prstGeom>
        </p:spPr>
      </p:pic>
      <p:sp>
        <p:nvSpPr>
          <p:cNvPr id="5" name="Slide Number Placeholder 4">
            <a:extLst>
              <a:ext uri="{FF2B5EF4-FFF2-40B4-BE49-F238E27FC236}">
                <a16:creationId xmlns:a16="http://schemas.microsoft.com/office/drawing/2014/main" id="{82C16A6D-94B6-338E-5E8A-A4DF96319FE0}"/>
              </a:ext>
            </a:extLst>
          </p:cNvPr>
          <p:cNvSpPr>
            <a:spLocks noGrp="1"/>
          </p:cNvSpPr>
          <p:nvPr>
            <p:ph type="sldNum" sz="quarter" idx="12"/>
          </p:nvPr>
        </p:nvSpPr>
        <p:spPr/>
        <p:txBody>
          <a:bodyPr/>
          <a:lstStyle/>
          <a:p>
            <a:fld id="{7B42F153-53B9-4B5D-8624-E5F4E721558F}" type="slidenum">
              <a:rPr lang="da-DK" smtClean="0"/>
              <a:t>28</a:t>
            </a:fld>
            <a:endParaRPr lang="da-DK"/>
          </a:p>
        </p:txBody>
      </p:sp>
    </p:spTree>
    <p:extLst>
      <p:ext uri="{BB962C8B-B14F-4D97-AF65-F5344CB8AC3E}">
        <p14:creationId xmlns:p14="http://schemas.microsoft.com/office/powerpoint/2010/main" val="1725306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CE154-F23D-C120-7B7D-F905027E160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2C2F03C-EA27-3CC3-FD2D-A589798308B0}"/>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FE7877BA-4200-2BC3-A419-02C87AF0A7F3}"/>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CE184178-8CE2-F7BF-0F57-B8FD0674339D}"/>
              </a:ext>
            </a:extLst>
          </p:cNvPr>
          <p:cNvSpPr>
            <a:spLocks noGrp="1"/>
          </p:cNvSpPr>
          <p:nvPr>
            <p:ph type="subTitle" idx="1"/>
          </p:nvPr>
        </p:nvSpPr>
        <p:spPr>
          <a:xfrm>
            <a:off x="426719" y="1300479"/>
            <a:ext cx="8140189" cy="5121585"/>
          </a:xfrm>
        </p:spPr>
        <p:txBody>
          <a:bodyPr>
            <a:noAutofit/>
          </a:bodyPr>
          <a:lstStyle/>
          <a:p>
            <a:pPr algn="l">
              <a:lnSpc>
                <a:spcPct val="107000"/>
              </a:lnSpc>
            </a:pPr>
            <a:r>
              <a:rPr lang="da-DK" sz="2800" b="1" dirty="0">
                <a:effectLst/>
                <a:ea typeface="Calibri" panose="020F0502020204030204" pitchFamily="34" charset="0"/>
                <a:cs typeface="Times New Roman" panose="02020603050405020304" pitchFamily="18" charset="0"/>
              </a:rPr>
              <a:t>Aktiviteter på banen:</a:t>
            </a: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Fairway</a:t>
            </a:r>
          </a:p>
          <a:p>
            <a:pPr marL="800100" lvl="1" indent="-342900" algn="l">
              <a:lnSpc>
                <a:spcPct val="100000"/>
              </a:lnSpc>
              <a:buFont typeface="Symbol" panose="05050102010706020507" pitchFamily="18" charset="2"/>
              <a:buChar char=""/>
            </a:pPr>
            <a:r>
              <a:rPr lang="da-DK" dirty="0">
                <a:solidFill>
                  <a:srgbClr val="FF0000"/>
                </a:solidFill>
                <a:ea typeface="Calibri" panose="020F0502020204030204" pitchFamily="34" charset="0"/>
                <a:cs typeface="Times New Roman" panose="02020603050405020304" pitchFamily="18" charset="0"/>
              </a:rPr>
              <a:t>Topdressing ??Afsluttet dog enkelte udbedringer mangler</a:t>
            </a:r>
          </a:p>
          <a:p>
            <a:pPr marL="800100" lvl="1"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a:p>
            <a:pPr marL="34290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Bunkers</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Bunker kanter skåret – fast aktivitet hvert år i vinter perioden</a:t>
            </a:r>
          </a:p>
          <a:p>
            <a:pPr marL="800100" lvl="1"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a:p>
            <a:pPr marL="342900" lvl="0" indent="-342900" algn="l">
              <a:lnSpc>
                <a:spcPct val="100000"/>
              </a:lnSpc>
              <a:buFont typeface="Symbol" panose="05050102010706020507" pitchFamily="18" charset="2"/>
              <a:buChar char=""/>
            </a:pPr>
            <a:r>
              <a:rPr lang="da-DK" b="1" dirty="0">
                <a:ea typeface="Calibri" panose="020F0502020204030204" pitchFamily="34" charset="0"/>
                <a:cs typeface="Times New Roman" panose="02020603050405020304" pitchFamily="18" charset="0"/>
              </a:rPr>
              <a:t>Udbedring og etablering af dræn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Hul 1	Bag green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Hul 3	Omkring green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Hul 5	Foran green</a:t>
            </a:r>
          </a:p>
          <a:p>
            <a:pPr marL="800100" lvl="1" indent="-342900" algn="l">
              <a:lnSpc>
                <a:spcPct val="100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Fokus på de områder som typisk er udfordret (hul 9, 16)</a:t>
            </a:r>
          </a:p>
          <a:p>
            <a:pPr marL="342900" indent="-342900" algn="l">
              <a:lnSpc>
                <a:spcPct val="100000"/>
              </a:lnSpc>
              <a:buFont typeface="Symbol" panose="05050102010706020507" pitchFamily="18" charset="2"/>
              <a:buChar char=""/>
            </a:pPr>
            <a:endParaRPr lang="da-DK"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2BD8D7D-4F28-3CEC-9593-8176F49E6569}"/>
              </a:ext>
            </a:extLst>
          </p:cNvPr>
          <p:cNvPicPr>
            <a:picLocks noChangeAspect="1"/>
          </p:cNvPicPr>
          <p:nvPr/>
        </p:nvPicPr>
        <p:blipFill>
          <a:blip r:embed="rId2"/>
          <a:stretch>
            <a:fillRect/>
          </a:stretch>
        </p:blipFill>
        <p:spPr>
          <a:xfrm>
            <a:off x="10210800" y="75882"/>
            <a:ext cx="1828800" cy="904875"/>
          </a:xfrm>
          <a:prstGeom prst="rect">
            <a:avLst/>
          </a:prstGeom>
        </p:spPr>
      </p:pic>
      <p:pic>
        <p:nvPicPr>
          <p:cNvPr id="6" name="Picture 5">
            <a:extLst>
              <a:ext uri="{FF2B5EF4-FFF2-40B4-BE49-F238E27FC236}">
                <a16:creationId xmlns:a16="http://schemas.microsoft.com/office/drawing/2014/main" id="{13F5BB03-CA3E-8332-7C0E-5D8E9C3F974D}"/>
              </a:ext>
            </a:extLst>
          </p:cNvPr>
          <p:cNvPicPr>
            <a:picLocks noChangeAspect="1"/>
          </p:cNvPicPr>
          <p:nvPr/>
        </p:nvPicPr>
        <p:blipFill>
          <a:blip r:embed="rId3"/>
          <a:stretch>
            <a:fillRect/>
          </a:stretch>
        </p:blipFill>
        <p:spPr>
          <a:xfrm>
            <a:off x="8514889" y="3204148"/>
            <a:ext cx="3058650" cy="3058650"/>
          </a:xfrm>
          <a:prstGeom prst="rect">
            <a:avLst/>
          </a:prstGeom>
        </p:spPr>
      </p:pic>
      <p:sp>
        <p:nvSpPr>
          <p:cNvPr id="5" name="Slide Number Placeholder 4">
            <a:extLst>
              <a:ext uri="{FF2B5EF4-FFF2-40B4-BE49-F238E27FC236}">
                <a16:creationId xmlns:a16="http://schemas.microsoft.com/office/drawing/2014/main" id="{350284BA-9AAC-959D-340C-845C72CF06C6}"/>
              </a:ext>
            </a:extLst>
          </p:cNvPr>
          <p:cNvSpPr>
            <a:spLocks noGrp="1"/>
          </p:cNvSpPr>
          <p:nvPr>
            <p:ph type="sldNum" sz="quarter" idx="12"/>
          </p:nvPr>
        </p:nvSpPr>
        <p:spPr/>
        <p:txBody>
          <a:bodyPr/>
          <a:lstStyle/>
          <a:p>
            <a:fld id="{7B42F153-53B9-4B5D-8624-E5F4E721558F}" type="slidenum">
              <a:rPr lang="da-DK" smtClean="0"/>
              <a:t>29</a:t>
            </a:fld>
            <a:endParaRPr lang="da-DK"/>
          </a:p>
        </p:txBody>
      </p:sp>
    </p:spTree>
    <p:extLst>
      <p:ext uri="{BB962C8B-B14F-4D97-AF65-F5344CB8AC3E}">
        <p14:creationId xmlns:p14="http://schemas.microsoft.com/office/powerpoint/2010/main" val="362839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20" y="1300480"/>
            <a:ext cx="7302548" cy="4487845"/>
          </a:xfrm>
        </p:spPr>
        <p:txBody>
          <a:bodyPr>
            <a:normAutofit/>
          </a:bodyPr>
          <a:lstStyle/>
          <a:p>
            <a:pPr algn="l"/>
            <a:r>
              <a:rPr lang="da-DK" sz="2800" b="1" dirty="0"/>
              <a:t>Møde aktivitet:</a:t>
            </a:r>
          </a:p>
          <a:p>
            <a:pPr marL="342900" indent="-342900" algn="l">
              <a:buFont typeface="Arial" panose="020B0604020202020204" pitchFamily="34" charset="0"/>
              <a:buChar char="•"/>
            </a:pPr>
            <a:r>
              <a:rPr lang="da-DK" sz="2600" b="1" dirty="0"/>
              <a:t>11 faste møder per år:</a:t>
            </a:r>
          </a:p>
          <a:p>
            <a:pPr marL="800100" lvl="1" indent="-342900" algn="l">
              <a:buFont typeface="Arial" panose="020B0604020202020204" pitchFamily="34" charset="0"/>
              <a:buChar char="•"/>
            </a:pPr>
            <a:r>
              <a:rPr lang="da-DK" sz="1900" dirty="0"/>
              <a:t>Afholdes 2. mandag hver måned – dog ikke Juli. 17:00-21.00</a:t>
            </a:r>
          </a:p>
          <a:p>
            <a:pPr marL="800100" lvl="1" indent="-342900" algn="l">
              <a:buFont typeface="Arial" panose="020B0604020202020204" pitchFamily="34" charset="0"/>
              <a:buChar char="•"/>
            </a:pPr>
            <a:r>
              <a:rPr lang="da-DK" sz="1900" dirty="0"/>
              <a:t>Kortere møde i December</a:t>
            </a:r>
          </a:p>
          <a:p>
            <a:pPr marL="342900" indent="-342900" algn="l">
              <a:buFont typeface="Arial" panose="020B0604020202020204" pitchFamily="34" charset="0"/>
              <a:buChar char="•"/>
            </a:pPr>
            <a:r>
              <a:rPr lang="da-DK" sz="2600" b="1" dirty="0"/>
              <a:t>Stormøde i December:</a:t>
            </a:r>
          </a:p>
          <a:p>
            <a:pPr marL="800100" lvl="1" indent="-342900" algn="l">
              <a:buFont typeface="Arial" panose="020B0604020202020204" pitchFamily="34" charset="0"/>
              <a:buChar char="•"/>
            </a:pPr>
            <a:r>
              <a:rPr lang="da-DK" sz="1900" dirty="0"/>
              <a:t>Repræsentanter fra klubber i klubben, klubben pro, bestyrelsen og forretningsføreren</a:t>
            </a:r>
          </a:p>
          <a:p>
            <a:pPr marL="342900" indent="-342900" algn="l">
              <a:buFont typeface="Arial" panose="020B0604020202020204" pitchFamily="34" charset="0"/>
              <a:buChar char="•"/>
            </a:pPr>
            <a:r>
              <a:rPr lang="da-DK" sz="2600" b="1" dirty="0"/>
              <a:t>Bestyrelses seminar:</a:t>
            </a:r>
          </a:p>
          <a:p>
            <a:pPr marL="800100" lvl="1" indent="-342900" algn="l">
              <a:buFont typeface="Arial" panose="020B0604020202020204" pitchFamily="34" charset="0"/>
              <a:buChar char="•"/>
            </a:pPr>
            <a:r>
              <a:rPr lang="da-DK" sz="1900" dirty="0"/>
              <a:t>Afholdt 12. Januar 2025</a:t>
            </a:r>
          </a:p>
          <a:p>
            <a:pPr marL="342900" indent="-342900" algn="l">
              <a:buFont typeface="Arial" panose="020B0604020202020204" pitchFamily="34" charset="0"/>
              <a:buChar char="•"/>
            </a:pPr>
            <a:r>
              <a:rPr lang="da-DK" sz="2600" b="1" dirty="0"/>
              <a:t>Nedsættelses af mindre udvalg samt Ad hoc møder efter behov</a:t>
            </a:r>
            <a:endParaRPr lang="da-DK" sz="2800" b="1"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7" name="TextBox 6">
            <a:extLst>
              <a:ext uri="{FF2B5EF4-FFF2-40B4-BE49-F238E27FC236}">
                <a16:creationId xmlns:a16="http://schemas.microsoft.com/office/drawing/2014/main" id="{221B5A8B-D4D5-404B-BDF1-2392F760BB04}"/>
              </a:ext>
            </a:extLst>
          </p:cNvPr>
          <p:cNvSpPr txBox="1"/>
          <p:nvPr/>
        </p:nvSpPr>
        <p:spPr>
          <a:xfrm>
            <a:off x="426720" y="5760634"/>
            <a:ext cx="7785627" cy="646331"/>
          </a:xfrm>
          <a:prstGeom prst="rect">
            <a:avLst/>
          </a:prstGeom>
          <a:solidFill>
            <a:schemeClr val="bg1"/>
          </a:solidFill>
          <a:ln>
            <a:solidFill>
              <a:srgbClr val="FF0000"/>
            </a:solidFill>
          </a:ln>
        </p:spPr>
        <p:txBody>
          <a:bodyPr wrap="square" rtlCol="0">
            <a:spAutoFit/>
          </a:bodyPr>
          <a:lstStyle/>
          <a:p>
            <a:r>
              <a:rPr lang="da-DK" b="1" dirty="0">
                <a:solidFill>
                  <a:srgbClr val="FF0000"/>
                </a:solidFill>
              </a:rPr>
              <a:t>Forslag til bestyrelsen er altid velkomne</a:t>
            </a:r>
          </a:p>
          <a:p>
            <a:r>
              <a:rPr lang="da-DK" b="1" dirty="0">
                <a:solidFill>
                  <a:srgbClr val="FF0000"/>
                </a:solidFill>
              </a:rPr>
              <a:t>Kontakt venligst sekretariatet – så behandler vi på et af de efterfølgende møder</a:t>
            </a:r>
          </a:p>
        </p:txBody>
      </p:sp>
      <p:pic>
        <p:nvPicPr>
          <p:cNvPr id="14" name="Picture 13">
            <a:extLst>
              <a:ext uri="{FF2B5EF4-FFF2-40B4-BE49-F238E27FC236}">
                <a16:creationId xmlns:a16="http://schemas.microsoft.com/office/drawing/2014/main" id="{9D780090-FD23-9453-52F9-135B362D19C0}"/>
              </a:ext>
            </a:extLst>
          </p:cNvPr>
          <p:cNvPicPr>
            <a:picLocks noChangeAspect="1"/>
          </p:cNvPicPr>
          <p:nvPr/>
        </p:nvPicPr>
        <p:blipFill>
          <a:blip r:embed="rId3"/>
          <a:stretch>
            <a:fillRect/>
          </a:stretch>
        </p:blipFill>
        <p:spPr>
          <a:xfrm>
            <a:off x="8116931" y="1512196"/>
            <a:ext cx="3560125" cy="3678332"/>
          </a:xfrm>
          <a:prstGeom prst="rect">
            <a:avLst/>
          </a:prstGeom>
        </p:spPr>
      </p:pic>
      <p:sp>
        <p:nvSpPr>
          <p:cNvPr id="5" name="Slide Number Placeholder 4">
            <a:extLst>
              <a:ext uri="{FF2B5EF4-FFF2-40B4-BE49-F238E27FC236}">
                <a16:creationId xmlns:a16="http://schemas.microsoft.com/office/drawing/2014/main" id="{C4A348F7-1A91-CEC0-DD53-1316867ED41D}"/>
              </a:ext>
            </a:extLst>
          </p:cNvPr>
          <p:cNvSpPr>
            <a:spLocks noGrp="1"/>
          </p:cNvSpPr>
          <p:nvPr>
            <p:ph type="sldNum" sz="quarter" idx="12"/>
          </p:nvPr>
        </p:nvSpPr>
        <p:spPr/>
        <p:txBody>
          <a:bodyPr/>
          <a:lstStyle/>
          <a:p>
            <a:fld id="{7B42F153-53B9-4B5D-8624-E5F4E721558F}" type="slidenum">
              <a:rPr lang="da-DK" smtClean="0"/>
              <a:t>3</a:t>
            </a:fld>
            <a:endParaRPr lang="da-DK"/>
          </a:p>
        </p:txBody>
      </p:sp>
    </p:spTree>
    <p:extLst>
      <p:ext uri="{BB962C8B-B14F-4D97-AF65-F5344CB8AC3E}">
        <p14:creationId xmlns:p14="http://schemas.microsoft.com/office/powerpoint/2010/main" val="385549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0BEA55-D065-46B1-87FE-84C01DDAA51F}"/>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6077597" cy="5121585"/>
          </a:xfrm>
        </p:spPr>
        <p:txBody>
          <a:bodyPr>
            <a:normAutofit lnSpcReduction="10000"/>
          </a:bodyPr>
          <a:lstStyle/>
          <a:p>
            <a:pPr algn="l">
              <a:lnSpc>
                <a:spcPct val="107000"/>
              </a:lnSpc>
            </a:pPr>
            <a:r>
              <a:rPr lang="da-DK" b="1" dirty="0">
                <a:effectLst/>
                <a:ea typeface="Calibri" panose="020F0502020204030204" pitchFamily="34" charset="0"/>
                <a:cs typeface="Times New Roman" panose="02020603050405020304" pitchFamily="18" charset="0"/>
              </a:rPr>
              <a:t>Vinterbane:</a:t>
            </a:r>
            <a:r>
              <a:rPr lang="da-DK" dirty="0">
                <a:effectLst/>
                <a:ea typeface="Calibri" panose="020F0502020204030204" pitchFamily="34" charset="0"/>
                <a:cs typeface="Times New Roman" panose="02020603050405020304" pitchFamily="18" charset="0"/>
              </a:rPr>
              <a:t> </a:t>
            </a:r>
          </a:p>
          <a:p>
            <a:pPr marL="342900" lvl="0"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Vi ved det er vigtig for mange medlemmer</a:t>
            </a:r>
          </a:p>
          <a:p>
            <a:pPr marL="342900" lvl="0"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H</a:t>
            </a:r>
            <a:r>
              <a:rPr lang="da-DK" dirty="0">
                <a:effectLst/>
                <a:ea typeface="Calibri" panose="020F0502020204030204" pitchFamily="34" charset="0"/>
                <a:cs typeface="Times New Roman" panose="02020603050405020304" pitchFamily="18" charset="0"/>
              </a:rPr>
              <a:t>envendelse behandlet fra 2 medlemmer</a:t>
            </a:r>
          </a:p>
          <a:p>
            <a:pPr marL="342900" lvl="0"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Baneudvalget vender tilbage med en nyfortolkning af vinterbanen til sæson 2026/2027 – det har vi forpligtiget os til i udvalget</a:t>
            </a:r>
          </a:p>
          <a:p>
            <a:pPr marL="800100" lvl="1"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Muligvis med en rot</a:t>
            </a:r>
            <a:r>
              <a:rPr lang="da-DK" dirty="0">
                <a:ea typeface="Calibri" panose="020F0502020204030204" pitchFamily="34" charset="0"/>
                <a:cs typeface="Times New Roman" panose="02020603050405020304" pitchFamily="18" charset="0"/>
              </a:rPr>
              <a:t>ation mellem hullerne for at fordele slid og give variation</a:t>
            </a:r>
          </a:p>
          <a:p>
            <a:pPr marL="800100" lvl="1" indent="-342900" algn="l">
              <a:lnSpc>
                <a:spcPct val="107000"/>
              </a:lnSpc>
              <a:buFont typeface="Symbol" panose="05050102010706020507" pitchFamily="18" charset="2"/>
              <a:buChar char=""/>
            </a:pPr>
            <a:r>
              <a:rPr lang="da-DK" dirty="0">
                <a:effectLst/>
                <a:ea typeface="Calibri" panose="020F0502020204030204" pitchFamily="34" charset="0"/>
                <a:cs typeface="Times New Roman" panose="02020603050405020304" pitchFamily="18" charset="0"/>
              </a:rPr>
              <a:t>Muligvis med ny placering og vedligehold af greens</a:t>
            </a:r>
          </a:p>
          <a:p>
            <a:pPr marL="800100" lvl="1" indent="-342900" algn="l">
              <a:lnSpc>
                <a:spcPct val="107000"/>
              </a:lnSpc>
              <a:buFont typeface="Symbol" panose="05050102010706020507" pitchFamily="18" charset="2"/>
              <a:buChar char=""/>
            </a:pPr>
            <a:r>
              <a:rPr lang="da-DK" dirty="0">
                <a:ea typeface="Calibri" panose="020F0502020204030204" pitchFamily="34" charset="0"/>
                <a:cs typeface="Times New Roman" panose="02020603050405020304" pitchFamily="18" charset="0"/>
              </a:rPr>
              <a:t>Vigtigt er dog at banen beskyttes bedst mulig eftersom den er mest sårbar i vinter halvåret</a:t>
            </a:r>
            <a:endParaRPr lang="da-DK"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endParaRPr lang="da-DK"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6569595-9432-4FCE-A18C-89671C9CD2D2}"/>
              </a:ext>
            </a:extLst>
          </p:cNvPr>
          <p:cNvPicPr>
            <a:picLocks noChangeAspect="1"/>
          </p:cNvPicPr>
          <p:nvPr/>
        </p:nvPicPr>
        <p:blipFill>
          <a:blip r:embed="rId2"/>
          <a:stretch>
            <a:fillRect/>
          </a:stretch>
        </p:blipFill>
        <p:spPr>
          <a:xfrm>
            <a:off x="10210800" y="75882"/>
            <a:ext cx="1828800" cy="904875"/>
          </a:xfrm>
          <a:prstGeom prst="rect">
            <a:avLst/>
          </a:prstGeom>
        </p:spPr>
      </p:pic>
      <p:sp>
        <p:nvSpPr>
          <p:cNvPr id="5" name="TextBox 4">
            <a:extLst>
              <a:ext uri="{FF2B5EF4-FFF2-40B4-BE49-F238E27FC236}">
                <a16:creationId xmlns:a16="http://schemas.microsoft.com/office/drawing/2014/main" id="{6B6C5217-B2FB-A1B6-5A14-47436B352C76}"/>
              </a:ext>
            </a:extLst>
          </p:cNvPr>
          <p:cNvSpPr txBox="1"/>
          <p:nvPr/>
        </p:nvSpPr>
        <p:spPr>
          <a:xfrm>
            <a:off x="8819261" y="5101837"/>
            <a:ext cx="3094378" cy="923330"/>
          </a:xfrm>
          <a:prstGeom prst="rect">
            <a:avLst/>
          </a:prstGeom>
          <a:noFill/>
        </p:spPr>
        <p:txBody>
          <a:bodyPr wrap="square" rtlCol="0">
            <a:spAutoFit/>
          </a:bodyPr>
          <a:lstStyle/>
          <a:p>
            <a:r>
              <a:rPr lang="da-DK" b="1" dirty="0">
                <a:solidFill>
                  <a:schemeClr val="bg1"/>
                </a:solidFill>
              </a:rPr>
              <a:t>Håber der er blevet udpeget nogle ambassadører i løbet af sæson </a:t>
            </a:r>
            <a:r>
              <a:rPr lang="da-DK" b="1" dirty="0">
                <a:solidFill>
                  <a:schemeClr val="bg1"/>
                </a:solidFill>
                <a:sym typeface="Wingdings" panose="05000000000000000000" pitchFamily="2" charset="2"/>
              </a:rPr>
              <a:t></a:t>
            </a:r>
            <a:endParaRPr lang="da-DK" b="1" dirty="0">
              <a:solidFill>
                <a:schemeClr val="bg1"/>
              </a:solidFill>
            </a:endParaRPr>
          </a:p>
        </p:txBody>
      </p:sp>
      <p:pic>
        <p:nvPicPr>
          <p:cNvPr id="10" name="Picture 9">
            <a:extLst>
              <a:ext uri="{FF2B5EF4-FFF2-40B4-BE49-F238E27FC236}">
                <a16:creationId xmlns:a16="http://schemas.microsoft.com/office/drawing/2014/main" id="{ED3F7905-9157-D806-47D3-7F5E9287E710}"/>
              </a:ext>
            </a:extLst>
          </p:cNvPr>
          <p:cNvPicPr>
            <a:picLocks noChangeAspect="1"/>
          </p:cNvPicPr>
          <p:nvPr/>
        </p:nvPicPr>
        <p:blipFill>
          <a:blip r:embed="rId3"/>
          <a:stretch>
            <a:fillRect/>
          </a:stretch>
        </p:blipFill>
        <p:spPr>
          <a:xfrm>
            <a:off x="6504316" y="1512710"/>
            <a:ext cx="5081806" cy="4276083"/>
          </a:xfrm>
          <a:prstGeom prst="rect">
            <a:avLst/>
          </a:prstGeom>
        </p:spPr>
      </p:pic>
      <p:sp>
        <p:nvSpPr>
          <p:cNvPr id="6" name="Slide Number Placeholder 5">
            <a:extLst>
              <a:ext uri="{FF2B5EF4-FFF2-40B4-BE49-F238E27FC236}">
                <a16:creationId xmlns:a16="http://schemas.microsoft.com/office/drawing/2014/main" id="{A105BBF0-8FAD-DA6F-A862-7041D6234973}"/>
              </a:ext>
            </a:extLst>
          </p:cNvPr>
          <p:cNvSpPr>
            <a:spLocks noGrp="1"/>
          </p:cNvSpPr>
          <p:nvPr>
            <p:ph type="sldNum" sz="quarter" idx="12"/>
          </p:nvPr>
        </p:nvSpPr>
        <p:spPr/>
        <p:txBody>
          <a:bodyPr/>
          <a:lstStyle/>
          <a:p>
            <a:fld id="{7B42F153-53B9-4B5D-8624-E5F4E721558F}" type="slidenum">
              <a:rPr lang="da-DK" smtClean="0"/>
              <a:t>30</a:t>
            </a:fld>
            <a:endParaRPr lang="da-DK"/>
          </a:p>
        </p:txBody>
      </p:sp>
    </p:spTree>
    <p:extLst>
      <p:ext uri="{BB962C8B-B14F-4D97-AF65-F5344CB8AC3E}">
        <p14:creationId xmlns:p14="http://schemas.microsoft.com/office/powerpoint/2010/main" val="1737711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F366B-6350-EEC1-8008-9EB305B94DB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7908654-B391-D548-2F8C-1F6CD67ADAD1}"/>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89078866-C971-F0E8-4E96-A5A73FE4490A}"/>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460351D6-410A-5BA6-E3F7-3A1DAACBFFE4}"/>
              </a:ext>
            </a:extLst>
          </p:cNvPr>
          <p:cNvSpPr>
            <a:spLocks noGrp="1"/>
          </p:cNvSpPr>
          <p:nvPr>
            <p:ph type="subTitle" idx="1"/>
          </p:nvPr>
        </p:nvSpPr>
        <p:spPr>
          <a:xfrm>
            <a:off x="426720" y="1300479"/>
            <a:ext cx="8392540" cy="5121585"/>
          </a:xfrm>
        </p:spPr>
        <p:txBody>
          <a:bodyPr>
            <a:normAutofit fontScale="25000" lnSpcReduction="20000"/>
          </a:bodyPr>
          <a:lstStyle/>
          <a:p>
            <a:pPr algn="l">
              <a:lnSpc>
                <a:spcPct val="107000"/>
              </a:lnSpc>
            </a:pPr>
            <a:r>
              <a:rPr lang="da-DK" sz="11200" b="1" dirty="0">
                <a:effectLst/>
                <a:ea typeface="Calibri" panose="020F0502020204030204" pitchFamily="34" charset="0"/>
                <a:cs typeface="Times New Roman" panose="02020603050405020304" pitchFamily="18" charset="0"/>
              </a:rPr>
              <a:t>Øvrigt:</a:t>
            </a:r>
            <a:r>
              <a:rPr lang="da-DK" sz="11200" dirty="0">
                <a:effectLst/>
                <a:ea typeface="Calibri" panose="020F0502020204030204" pitchFamily="34" charset="0"/>
                <a:cs typeface="Times New Roman" panose="02020603050405020304" pitchFamily="18" charset="0"/>
              </a:rPr>
              <a:t> </a:t>
            </a:r>
          </a:p>
          <a:p>
            <a:pPr marL="342900" lvl="0" indent="-342900" algn="l">
              <a:lnSpc>
                <a:spcPct val="107000"/>
              </a:lnSpc>
              <a:buFont typeface="Symbol" panose="05050102010706020507" pitchFamily="18" charset="2"/>
              <a:buChar char=""/>
            </a:pPr>
            <a:r>
              <a:rPr lang="da-DK" sz="8000" dirty="0">
                <a:effectLst/>
                <a:ea typeface="Calibri" panose="020F0502020204030204" pitchFamily="34" charset="0"/>
                <a:cs typeface="Times New Roman" panose="02020603050405020304" pitchFamily="18" charset="0"/>
              </a:rPr>
              <a:t>Flere begynder runden før kl. 07:00 - giver lidt udfordringer for greenkeeperne. Inden kl. 07:00 har greenkeeperne førsteret. </a:t>
            </a:r>
            <a:br>
              <a:rPr lang="da-DK" sz="8000" dirty="0">
                <a:effectLst/>
                <a:ea typeface="Calibri" panose="020F0502020204030204" pitchFamily="34" charset="0"/>
                <a:cs typeface="Times New Roman" panose="02020603050405020304" pitchFamily="18" charset="0"/>
              </a:rPr>
            </a:br>
            <a:endParaRPr lang="da-DK" sz="8000" dirty="0">
              <a:effectLst/>
              <a:ea typeface="Calibri" panose="020F0502020204030204" pitchFamily="34" charset="0"/>
              <a:cs typeface="Times New Roman" panose="02020603050405020304" pitchFamily="18" charset="0"/>
            </a:endParaRPr>
          </a:p>
          <a:p>
            <a:pPr lvl="0" algn="l">
              <a:lnSpc>
                <a:spcPct val="107000"/>
              </a:lnSpc>
            </a:pPr>
            <a:r>
              <a:rPr lang="da-DK" sz="11200" b="1" dirty="0">
                <a:solidFill>
                  <a:srgbClr val="FF0000"/>
                </a:solidFill>
                <a:effectLst/>
                <a:ea typeface="Calibri" panose="020F0502020204030204" pitchFamily="34" charset="0"/>
                <a:cs typeface="Times New Roman" panose="02020603050405020304" pitchFamily="18" charset="0"/>
              </a:rPr>
              <a:t>Respekt for greenkeepernes arbejde og banen:</a:t>
            </a:r>
          </a:p>
          <a:p>
            <a:pPr marL="342900" indent="-342900" algn="l">
              <a:lnSpc>
                <a:spcPct val="107000"/>
              </a:lnSpc>
              <a:buFont typeface="Symbol" panose="05050102010706020507" pitchFamily="18" charset="2"/>
              <a:buChar char=""/>
            </a:pPr>
            <a:r>
              <a:rPr lang="da-DK" sz="8000" dirty="0">
                <a:effectLst/>
                <a:ea typeface="Calibri" panose="020F0502020204030204" pitchFamily="34" charset="0"/>
                <a:cs typeface="Times New Roman" panose="02020603050405020304" pitchFamily="18" charset="0"/>
              </a:rPr>
              <a:t>Hyppigere oplevelser med bolde der kommer tæt på når der arbejdes på banen. Arbejdstid forøges ved spil på banen, giv plads og tid til at arbejdet gøres færdig (brug gerne 5min mere ved hullet).</a:t>
            </a:r>
            <a:br>
              <a:rPr lang="da-DK" sz="8000" dirty="0">
                <a:effectLst/>
                <a:ea typeface="Calibri" panose="020F0502020204030204" pitchFamily="34" charset="0"/>
                <a:cs typeface="Times New Roman" panose="02020603050405020304" pitchFamily="18" charset="0"/>
              </a:rPr>
            </a:br>
            <a:r>
              <a:rPr lang="da-DK" sz="8000" dirty="0">
                <a:effectLst/>
                <a:ea typeface="Calibri" panose="020F0502020204030204" pitchFamily="34" charset="0"/>
                <a:cs typeface="Times New Roman" panose="02020603050405020304" pitchFamily="18" charset="0"/>
              </a:rPr>
              <a:t>Ved henvendelse til dem så lad tonen være god, positiv og konstruktiv </a:t>
            </a:r>
            <a:r>
              <a:rPr lang="da-DK" sz="8000" dirty="0">
                <a:effectLst/>
                <a:ea typeface="Calibri" panose="020F0502020204030204" pitchFamily="34" charset="0"/>
                <a:cs typeface="Times New Roman" panose="02020603050405020304" pitchFamily="18" charset="0"/>
                <a:sym typeface="Wingdings" panose="05000000000000000000" pitchFamily="2" charset="2"/>
              </a:rPr>
              <a:t></a:t>
            </a:r>
            <a:r>
              <a:rPr lang="da-DK" sz="8000" dirty="0">
                <a:effectLst/>
                <a:ea typeface="Calibri" panose="020F0502020204030204" pitchFamily="34" charset="0"/>
                <a:cs typeface="Times New Roman" panose="02020603050405020304" pitchFamily="18" charset="0"/>
              </a:rPr>
              <a:t> </a:t>
            </a:r>
          </a:p>
          <a:p>
            <a:pPr marL="342900" indent="-342900" algn="l">
              <a:lnSpc>
                <a:spcPct val="107000"/>
              </a:lnSpc>
              <a:buFont typeface="Symbol" panose="05050102010706020507" pitchFamily="18" charset="2"/>
              <a:buChar char=""/>
            </a:pPr>
            <a:r>
              <a:rPr lang="da-DK" sz="8000" dirty="0">
                <a:effectLst/>
                <a:ea typeface="Calibri" panose="020F0502020204030204" pitchFamily="34" charset="0"/>
                <a:cs typeface="Times New Roman" panose="02020603050405020304" pitchFamily="18" charset="0"/>
              </a:rPr>
              <a:t>Oplever desværre ofte nedslagsmærker på greens - </a:t>
            </a:r>
            <a:r>
              <a:rPr lang="da-DK" sz="8000" dirty="0">
                <a:ea typeface="Calibri" panose="020F0502020204030204" pitchFamily="34" charset="0"/>
                <a:cs typeface="Times New Roman" panose="02020603050405020304" pitchFamily="18" charset="0"/>
              </a:rPr>
              <a:t>h</a:t>
            </a:r>
            <a:r>
              <a:rPr lang="da-DK" sz="8000" dirty="0">
                <a:effectLst/>
                <a:ea typeface="Calibri" panose="020F0502020204030204" pitchFamily="34" charset="0"/>
                <a:cs typeface="Times New Roman" panose="02020603050405020304" pitchFamily="18" charset="0"/>
              </a:rPr>
              <a:t>usk opretning.</a:t>
            </a:r>
            <a:br>
              <a:rPr lang="da-DK" sz="8000" dirty="0">
                <a:effectLst/>
                <a:ea typeface="Calibri" panose="020F0502020204030204" pitchFamily="34" charset="0"/>
                <a:cs typeface="Times New Roman" panose="02020603050405020304" pitchFamily="18" charset="0"/>
              </a:rPr>
            </a:br>
            <a:r>
              <a:rPr lang="da-DK" sz="8000" dirty="0">
                <a:effectLst/>
                <a:ea typeface="Calibri" panose="020F0502020204030204" pitchFamily="34" charset="0"/>
                <a:cs typeface="Times New Roman" panose="02020603050405020304" pitchFamily="18" charset="0"/>
              </a:rPr>
              <a:t>Fod og hjulspor i bunker - husk at rive - efterlad bunkers som man gerne selv ønsker dem</a:t>
            </a:r>
            <a:br>
              <a:rPr lang="da-DK" sz="8000" dirty="0">
                <a:effectLst/>
                <a:ea typeface="Calibri" panose="020F0502020204030204" pitchFamily="34" charset="0"/>
                <a:cs typeface="Times New Roman" panose="02020603050405020304" pitchFamily="18" charset="0"/>
              </a:rPr>
            </a:br>
            <a:r>
              <a:rPr lang="da-DK" sz="8000" dirty="0">
                <a:effectLst/>
                <a:ea typeface="Calibri" panose="020F0502020204030204" pitchFamily="34" charset="0"/>
                <a:cs typeface="Times New Roman" panose="02020603050405020304" pitchFamily="18" charset="0"/>
              </a:rPr>
              <a:t>Færdsel omkring greens, spillere går imellem bunker og green – tal gerne om det i jeres bold – det er i alles interesse</a:t>
            </a:r>
            <a:br>
              <a:rPr lang="da-DK" sz="8000" dirty="0">
                <a:effectLst/>
                <a:ea typeface="Calibri" panose="020F0502020204030204" pitchFamily="34" charset="0"/>
                <a:cs typeface="Times New Roman" panose="02020603050405020304" pitchFamily="18" charset="0"/>
              </a:rPr>
            </a:br>
            <a:r>
              <a:rPr lang="da-DK" sz="8000" dirty="0">
                <a:effectLst/>
                <a:ea typeface="Calibri" panose="020F0502020204030204" pitchFamily="34" charset="0"/>
                <a:cs typeface="Times New Roman" panose="02020603050405020304" pitchFamily="18" charset="0"/>
              </a:rPr>
              <a:t>Vognbags ved greenen og teesteder, ofte bliver de stillet alt for tæt på disse områder. </a:t>
            </a:r>
          </a:p>
          <a:p>
            <a:pPr marL="342900" lvl="0" indent="-342900" algn="l">
              <a:lnSpc>
                <a:spcPct val="107000"/>
              </a:lnSpc>
              <a:spcAft>
                <a:spcPts val="800"/>
              </a:spcAft>
              <a:buFont typeface="Symbol" panose="05050102010706020507" pitchFamily="18" charset="2"/>
              <a:buChar char=""/>
            </a:pPr>
            <a:endParaRPr lang="da-DK" sz="18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1CD5AA0-AFC5-8CEC-CD24-35E294F5DD2C}"/>
              </a:ext>
            </a:extLst>
          </p:cNvPr>
          <p:cNvPicPr>
            <a:picLocks noChangeAspect="1"/>
          </p:cNvPicPr>
          <p:nvPr/>
        </p:nvPicPr>
        <p:blipFill>
          <a:blip r:embed="rId2"/>
          <a:stretch>
            <a:fillRect/>
          </a:stretch>
        </p:blipFill>
        <p:spPr>
          <a:xfrm>
            <a:off x="10210800" y="75882"/>
            <a:ext cx="1828800" cy="904875"/>
          </a:xfrm>
          <a:prstGeom prst="rect">
            <a:avLst/>
          </a:prstGeom>
        </p:spPr>
      </p:pic>
      <p:pic>
        <p:nvPicPr>
          <p:cNvPr id="6" name="Picture 5">
            <a:extLst>
              <a:ext uri="{FF2B5EF4-FFF2-40B4-BE49-F238E27FC236}">
                <a16:creationId xmlns:a16="http://schemas.microsoft.com/office/drawing/2014/main" id="{8E9C5E83-79B1-0554-0162-D60ED91F0AA1}"/>
              </a:ext>
            </a:extLst>
          </p:cNvPr>
          <p:cNvPicPr>
            <a:picLocks noChangeAspect="1"/>
          </p:cNvPicPr>
          <p:nvPr/>
        </p:nvPicPr>
        <p:blipFill>
          <a:blip r:embed="rId3"/>
          <a:stretch>
            <a:fillRect/>
          </a:stretch>
        </p:blipFill>
        <p:spPr>
          <a:xfrm>
            <a:off x="8819260" y="1459902"/>
            <a:ext cx="3094378" cy="4529271"/>
          </a:xfrm>
          <a:prstGeom prst="rect">
            <a:avLst/>
          </a:prstGeom>
        </p:spPr>
      </p:pic>
      <p:sp>
        <p:nvSpPr>
          <p:cNvPr id="5" name="TextBox 4">
            <a:extLst>
              <a:ext uri="{FF2B5EF4-FFF2-40B4-BE49-F238E27FC236}">
                <a16:creationId xmlns:a16="http://schemas.microsoft.com/office/drawing/2014/main" id="{22E9B06A-8EF6-01B2-51A7-42168BD914FE}"/>
              </a:ext>
            </a:extLst>
          </p:cNvPr>
          <p:cNvSpPr txBox="1"/>
          <p:nvPr/>
        </p:nvSpPr>
        <p:spPr>
          <a:xfrm>
            <a:off x="8819261" y="5101837"/>
            <a:ext cx="3094378" cy="923330"/>
          </a:xfrm>
          <a:prstGeom prst="rect">
            <a:avLst/>
          </a:prstGeom>
          <a:noFill/>
        </p:spPr>
        <p:txBody>
          <a:bodyPr wrap="square" rtlCol="0">
            <a:spAutoFit/>
          </a:bodyPr>
          <a:lstStyle/>
          <a:p>
            <a:r>
              <a:rPr lang="da-DK" b="1" dirty="0">
                <a:solidFill>
                  <a:schemeClr val="bg1"/>
                </a:solidFill>
              </a:rPr>
              <a:t>Håber der er blevet udpeget nogle ambassadører i løbet af sæson </a:t>
            </a:r>
            <a:r>
              <a:rPr lang="da-DK" b="1" dirty="0">
                <a:solidFill>
                  <a:schemeClr val="bg1"/>
                </a:solidFill>
                <a:sym typeface="Wingdings" panose="05000000000000000000" pitchFamily="2" charset="2"/>
              </a:rPr>
              <a:t></a:t>
            </a:r>
            <a:endParaRPr lang="da-DK" b="1" dirty="0">
              <a:solidFill>
                <a:schemeClr val="bg1"/>
              </a:solidFill>
            </a:endParaRPr>
          </a:p>
        </p:txBody>
      </p:sp>
      <p:sp>
        <p:nvSpPr>
          <p:cNvPr id="9" name="Slide Number Placeholder 8">
            <a:extLst>
              <a:ext uri="{FF2B5EF4-FFF2-40B4-BE49-F238E27FC236}">
                <a16:creationId xmlns:a16="http://schemas.microsoft.com/office/drawing/2014/main" id="{3CE28016-EC38-67CD-D46A-E3D9141AD45D}"/>
              </a:ext>
            </a:extLst>
          </p:cNvPr>
          <p:cNvSpPr>
            <a:spLocks noGrp="1"/>
          </p:cNvSpPr>
          <p:nvPr>
            <p:ph type="sldNum" sz="quarter" idx="12"/>
          </p:nvPr>
        </p:nvSpPr>
        <p:spPr/>
        <p:txBody>
          <a:bodyPr/>
          <a:lstStyle/>
          <a:p>
            <a:fld id="{7B42F153-53B9-4B5D-8624-E5F4E721558F}" type="slidenum">
              <a:rPr lang="da-DK" smtClean="0"/>
              <a:t>31</a:t>
            </a:fld>
            <a:endParaRPr lang="da-DK"/>
          </a:p>
        </p:txBody>
      </p:sp>
    </p:spTree>
    <p:extLst>
      <p:ext uri="{BB962C8B-B14F-4D97-AF65-F5344CB8AC3E}">
        <p14:creationId xmlns:p14="http://schemas.microsoft.com/office/powerpoint/2010/main" val="11984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70E1-E4D5-9D01-9DC2-61AEC79DE09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8939C3D-CC43-50D1-9378-CCE609519BAE}"/>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Title 1">
            <a:extLst>
              <a:ext uri="{FF2B5EF4-FFF2-40B4-BE49-F238E27FC236}">
                <a16:creationId xmlns:a16="http://schemas.microsoft.com/office/drawing/2014/main" id="{D1DFF879-8D09-D065-1251-A60318B3B56D}"/>
              </a:ext>
            </a:extLst>
          </p:cNvPr>
          <p:cNvSpPr>
            <a:spLocks noGrp="1"/>
          </p:cNvSpPr>
          <p:nvPr>
            <p:ph type="ctrTitle"/>
          </p:nvPr>
        </p:nvSpPr>
        <p:spPr>
          <a:xfrm>
            <a:off x="426720" y="279083"/>
            <a:ext cx="9144000" cy="970597"/>
          </a:xfrm>
        </p:spPr>
        <p:txBody>
          <a:bodyPr/>
          <a:lstStyle/>
          <a:p>
            <a:pPr algn="l"/>
            <a:r>
              <a:rPr lang="da-DK" dirty="0">
                <a:latin typeface="+mn-lt"/>
              </a:rPr>
              <a:t>Baneudvalget</a:t>
            </a:r>
          </a:p>
        </p:txBody>
      </p:sp>
      <p:sp>
        <p:nvSpPr>
          <p:cNvPr id="3" name="Subtitle 2">
            <a:extLst>
              <a:ext uri="{FF2B5EF4-FFF2-40B4-BE49-F238E27FC236}">
                <a16:creationId xmlns:a16="http://schemas.microsoft.com/office/drawing/2014/main" id="{FD5B2E60-76EF-40C2-59C1-A4953EAFDC24}"/>
              </a:ext>
            </a:extLst>
          </p:cNvPr>
          <p:cNvSpPr>
            <a:spLocks noGrp="1"/>
          </p:cNvSpPr>
          <p:nvPr>
            <p:ph type="subTitle" idx="1"/>
          </p:nvPr>
        </p:nvSpPr>
        <p:spPr>
          <a:xfrm>
            <a:off x="426719" y="1300479"/>
            <a:ext cx="9202468" cy="5121585"/>
          </a:xfrm>
        </p:spPr>
        <p:txBody>
          <a:bodyPr>
            <a:normAutofit fontScale="55000" lnSpcReduction="20000"/>
          </a:bodyPr>
          <a:lstStyle/>
          <a:p>
            <a:pPr algn="l">
              <a:lnSpc>
                <a:spcPct val="107000"/>
              </a:lnSpc>
            </a:pPr>
            <a:r>
              <a:rPr lang="da-DK" sz="3800" b="1" dirty="0">
                <a:effectLst/>
                <a:ea typeface="Calibri" panose="020F0502020204030204" pitchFamily="34" charset="0"/>
                <a:cs typeface="Times New Roman" panose="02020603050405020304" pitchFamily="18" charset="0"/>
              </a:rPr>
              <a:t>Afsluttende bemærkning:</a:t>
            </a:r>
            <a:r>
              <a:rPr lang="da-DK" sz="3800" dirty="0">
                <a:effectLst/>
                <a:ea typeface="Calibri" panose="020F0502020204030204" pitchFamily="34" charset="0"/>
                <a:cs typeface="Times New Roman" panose="02020603050405020304" pitchFamily="18" charset="0"/>
              </a:rPr>
              <a:t> </a:t>
            </a:r>
          </a:p>
          <a:p>
            <a:pPr marL="342900" lvl="0" indent="-342900" algn="l">
              <a:lnSpc>
                <a:spcPct val="107000"/>
              </a:lnSpc>
              <a:buFont typeface="Symbol" panose="05050102010706020507" pitchFamily="18" charset="2"/>
              <a:buChar char=""/>
            </a:pPr>
            <a:r>
              <a:rPr lang="da-DK" sz="3100" b="1" dirty="0">
                <a:effectLst/>
                <a:ea typeface="Calibri" panose="020F0502020204030204" pitchFamily="34" charset="0"/>
                <a:cs typeface="Times New Roman" panose="02020603050405020304" pitchFamily="18" charset="0"/>
              </a:rPr>
              <a:t>Ekstern hjælp</a:t>
            </a:r>
          </a:p>
          <a:p>
            <a:pPr marL="800100" lvl="1" indent="-342900" algn="l">
              <a:lnSpc>
                <a:spcPct val="107000"/>
              </a:lnSpc>
              <a:buFont typeface="Symbol" panose="05050102010706020507" pitchFamily="18" charset="2"/>
              <a:buChar char=""/>
            </a:pPr>
            <a:r>
              <a:rPr lang="da-DK" sz="2600" dirty="0">
                <a:effectLst/>
                <a:ea typeface="Calibri" panose="020F0502020204030204" pitchFamily="34" charset="0"/>
                <a:cs typeface="Times New Roman" panose="02020603050405020304" pitchFamily="18" charset="0"/>
              </a:rPr>
              <a:t>Vi har i de sidste år - specielt i 2025 gjort gode erfaring med at indhente hjælpe til større opgaver</a:t>
            </a:r>
            <a:endParaRPr lang="da-DK" sz="2600" dirty="0">
              <a:ea typeface="Calibri" panose="020F0502020204030204" pitchFamily="34" charset="0"/>
              <a:cs typeface="Times New Roman" panose="02020603050405020304" pitchFamily="18" charset="0"/>
            </a:endParaRPr>
          </a:p>
          <a:p>
            <a:pPr marL="800100" lvl="1" indent="-342900" algn="l">
              <a:lnSpc>
                <a:spcPct val="107000"/>
              </a:lnSpc>
              <a:buFont typeface="Symbol" panose="05050102010706020507" pitchFamily="18" charset="2"/>
              <a:buChar char=""/>
            </a:pPr>
            <a:r>
              <a:rPr lang="da-DK" sz="2600" dirty="0">
                <a:effectLst/>
                <a:ea typeface="Calibri" panose="020F0502020204030204" pitchFamily="34" charset="0"/>
                <a:cs typeface="Times New Roman" panose="02020603050405020304" pitchFamily="18" charset="0"/>
              </a:rPr>
              <a:t>Vi har etableret kontakt til entreprenører vi har det godt med</a:t>
            </a:r>
          </a:p>
          <a:p>
            <a:pPr marL="800100" lvl="1" indent="-342900" algn="l">
              <a:lnSpc>
                <a:spcPct val="107000"/>
              </a:lnSpc>
              <a:buFont typeface="Symbol" panose="05050102010706020507" pitchFamily="18" charset="2"/>
              <a:buChar char=""/>
            </a:pPr>
            <a:r>
              <a:rPr lang="da-DK" sz="2600" dirty="0">
                <a:ea typeface="Calibri" panose="020F0502020204030204" pitchFamily="34" charset="0"/>
                <a:cs typeface="Times New Roman" panose="02020603050405020304" pitchFamily="18" charset="0"/>
              </a:rPr>
              <a:t>Strategien er at satse på ekstern hjælp hvor det giver mening – og bruge vores egne folk hvor det giver mening</a:t>
            </a:r>
          </a:p>
          <a:p>
            <a:pPr marL="800100" lvl="1" indent="-342900" algn="l">
              <a:lnSpc>
                <a:spcPct val="107000"/>
              </a:lnSpc>
              <a:buFont typeface="Symbol" panose="05050102010706020507" pitchFamily="18" charset="2"/>
              <a:buChar char=""/>
            </a:pPr>
            <a:r>
              <a:rPr lang="da-DK" sz="2600" dirty="0">
                <a:ea typeface="Calibri" panose="020F0502020204030204" pitchFamily="34" charset="0"/>
                <a:cs typeface="Times New Roman" panose="02020603050405020304" pitchFamily="18" charset="0"/>
              </a:rPr>
              <a:t>Freelance konsulent Johnny Kristensen – chef green keeper </a:t>
            </a:r>
            <a:r>
              <a:rPr lang="da-DK" sz="2600" dirty="0" err="1">
                <a:ea typeface="Calibri" panose="020F0502020204030204" pitchFamily="34" charset="0"/>
                <a:cs typeface="Times New Roman" panose="02020603050405020304" pitchFamily="18" charset="0"/>
              </a:rPr>
              <a:t>HimmerLand</a:t>
            </a:r>
            <a:endParaRPr lang="da-DK" sz="2600" dirty="0">
              <a:ea typeface="Calibri" panose="020F0502020204030204" pitchFamily="34" charset="0"/>
              <a:cs typeface="Times New Roman" panose="02020603050405020304" pitchFamily="18" charset="0"/>
            </a:endParaRPr>
          </a:p>
          <a:p>
            <a:pPr marL="342900" indent="-342900" algn="l">
              <a:lnSpc>
                <a:spcPct val="107000"/>
              </a:lnSpc>
              <a:buFont typeface="Symbol" panose="05050102010706020507" pitchFamily="18" charset="2"/>
              <a:buChar char=""/>
            </a:pPr>
            <a:r>
              <a:rPr lang="da-DK" sz="3100" b="1" dirty="0">
                <a:effectLst/>
                <a:ea typeface="Calibri" panose="020F0502020204030204" pitchFamily="34" charset="0"/>
                <a:cs typeface="Times New Roman" panose="02020603050405020304" pitchFamily="18" charset="0"/>
              </a:rPr>
              <a:t>Banen i 2026</a:t>
            </a:r>
          </a:p>
          <a:p>
            <a:pPr marL="800100" lvl="1" indent="-342900" algn="l">
              <a:lnSpc>
                <a:spcPct val="107000"/>
              </a:lnSpc>
              <a:buFont typeface="Symbol" panose="05050102010706020507" pitchFamily="18" charset="2"/>
              <a:buChar char=""/>
            </a:pPr>
            <a:r>
              <a:rPr lang="da-DK" sz="2600" dirty="0">
                <a:ea typeface="Calibri" panose="020F0502020204030204" pitchFamily="34" charset="0"/>
                <a:cs typeface="Times New Roman" panose="02020603050405020304" pitchFamily="18" charset="0"/>
              </a:rPr>
              <a:t>Udarbejdelse af en tidssvarende klippe- og vedligeholdsplan for banen</a:t>
            </a:r>
          </a:p>
          <a:p>
            <a:pPr marL="1257300" lvl="2" indent="-342900" algn="l">
              <a:lnSpc>
                <a:spcPct val="107000"/>
              </a:lnSpc>
              <a:buFont typeface="Symbol" panose="05050102010706020507" pitchFamily="18" charset="2"/>
              <a:buChar char=""/>
            </a:pPr>
            <a:r>
              <a:rPr lang="da-DK" sz="2200" dirty="0">
                <a:ea typeface="Calibri" panose="020F0502020204030204" pitchFamily="34" charset="0"/>
                <a:cs typeface="Times New Roman" panose="02020603050405020304" pitchFamily="18" charset="0"/>
              </a:rPr>
              <a:t>Stor ros til Mads og Mads for at have brugt meget tid på at tale dette igennem</a:t>
            </a:r>
          </a:p>
          <a:p>
            <a:pPr marL="800100" lvl="1" indent="-342900" algn="l">
              <a:lnSpc>
                <a:spcPct val="107000"/>
              </a:lnSpc>
              <a:buFont typeface="Symbol" panose="05050102010706020507" pitchFamily="18" charset="2"/>
              <a:buChar char=""/>
            </a:pPr>
            <a:r>
              <a:rPr lang="da-DK" sz="2600" dirty="0">
                <a:ea typeface="Calibri" panose="020F0502020204030204" pitchFamily="34" charset="0"/>
                <a:cs typeface="Times New Roman" panose="02020603050405020304" pitchFamily="18" charset="0"/>
              </a:rPr>
              <a:t>Greens - I vil opleve greens som er større i år af den årsag at der vil blive klippet helt ud til sprinklerne – så der er statsgaranti for flere ”greens in </a:t>
            </a:r>
            <a:r>
              <a:rPr lang="da-DK" sz="2600" dirty="0" err="1">
                <a:ea typeface="Calibri" panose="020F0502020204030204" pitchFamily="34" charset="0"/>
                <a:cs typeface="Times New Roman" panose="02020603050405020304" pitchFamily="18" charset="0"/>
              </a:rPr>
              <a:t>regulation</a:t>
            </a:r>
            <a:r>
              <a:rPr lang="da-DK" sz="2600" dirty="0">
                <a:ea typeface="Calibri" panose="020F0502020204030204" pitchFamily="34" charset="0"/>
                <a:cs typeface="Times New Roman" panose="02020603050405020304" pitchFamily="18" charset="0"/>
              </a:rPr>
              <a:t>”</a:t>
            </a:r>
          </a:p>
          <a:p>
            <a:pPr marL="1257300" lvl="2" indent="-342900" algn="l">
              <a:lnSpc>
                <a:spcPct val="107000"/>
              </a:lnSpc>
              <a:buFont typeface="Symbol" panose="05050102010706020507" pitchFamily="18" charset="2"/>
              <a:buChar char=""/>
            </a:pPr>
            <a:r>
              <a:rPr lang="da-DK" sz="2200" dirty="0">
                <a:ea typeface="Calibri" panose="020F0502020204030204" pitchFamily="34" charset="0"/>
                <a:cs typeface="Times New Roman" panose="02020603050405020304" pitchFamily="18" charset="0"/>
              </a:rPr>
              <a:t>Flere steder er greens over tid blevet en del mindre</a:t>
            </a:r>
          </a:p>
          <a:p>
            <a:pPr marL="1257300" lvl="2" indent="-342900" algn="l">
              <a:lnSpc>
                <a:spcPct val="107000"/>
              </a:lnSpc>
              <a:buFont typeface="Symbol" panose="05050102010706020507" pitchFamily="18" charset="2"/>
              <a:buChar char=""/>
            </a:pPr>
            <a:r>
              <a:rPr lang="da-DK" sz="2200" dirty="0">
                <a:effectLst/>
                <a:ea typeface="Calibri" panose="020F0502020204030204" pitchFamily="34" charset="0"/>
                <a:cs typeface="Times New Roman" panose="02020603050405020304" pitchFamily="18" charset="0"/>
              </a:rPr>
              <a:t>Bunker kanter skæres længere ind til green for at undgår ”fairway” klipnin</a:t>
            </a:r>
            <a:r>
              <a:rPr lang="da-DK" sz="2200" dirty="0">
                <a:ea typeface="Calibri" panose="020F0502020204030204" pitchFamily="34" charset="0"/>
                <a:cs typeface="Times New Roman" panose="02020603050405020304" pitchFamily="18" charset="0"/>
              </a:rPr>
              <a:t>g mellem green og bunkers</a:t>
            </a:r>
            <a:endParaRPr lang="da-DK" sz="2200" dirty="0">
              <a:effectLst/>
              <a:ea typeface="Calibri" panose="020F0502020204030204" pitchFamily="34" charset="0"/>
              <a:cs typeface="Times New Roman" panose="02020603050405020304" pitchFamily="18" charset="0"/>
            </a:endParaRPr>
          </a:p>
          <a:p>
            <a:pPr marL="800100" lvl="1" indent="-342900" algn="l">
              <a:lnSpc>
                <a:spcPct val="107000"/>
              </a:lnSpc>
              <a:buFont typeface="Symbol" panose="05050102010706020507" pitchFamily="18" charset="2"/>
              <a:buChar char=""/>
            </a:pPr>
            <a:r>
              <a:rPr lang="da-DK" sz="2900" dirty="0">
                <a:effectLst/>
                <a:ea typeface="Calibri" panose="020F0502020204030204" pitchFamily="34" charset="0"/>
                <a:cs typeface="Times New Roman" panose="02020603050405020304" pitchFamily="18" charset="0"/>
              </a:rPr>
              <a:t>Ny klippe strategi på par 3 hullerne – større forklæder – mindre fairway</a:t>
            </a:r>
          </a:p>
          <a:p>
            <a:pPr marL="800100" lvl="1" indent="-342900" algn="l">
              <a:lnSpc>
                <a:spcPct val="107000"/>
              </a:lnSpc>
              <a:buFont typeface="Symbol" panose="05050102010706020507" pitchFamily="18" charset="2"/>
              <a:buChar char=""/>
            </a:pPr>
            <a:r>
              <a:rPr lang="da-DK" sz="2900" dirty="0">
                <a:effectLst/>
                <a:ea typeface="Calibri" panose="020F0502020204030204" pitchFamily="34" charset="0"/>
                <a:cs typeface="Times New Roman" panose="02020603050405020304" pitchFamily="18" charset="0"/>
              </a:rPr>
              <a:t>Prioritering ruller græs ved reparationer fremfor at så – større indsats til at starte med men det bliver hurtigere færdigt</a:t>
            </a:r>
          </a:p>
          <a:p>
            <a:pPr marL="800100" lvl="1" indent="-342900" algn="l">
              <a:lnSpc>
                <a:spcPct val="107000"/>
              </a:lnSpc>
              <a:buFont typeface="Symbol" panose="05050102010706020507" pitchFamily="18" charset="2"/>
              <a:buChar char=""/>
            </a:pPr>
            <a:r>
              <a:rPr lang="da-DK" sz="2900" dirty="0">
                <a:ea typeface="Calibri" panose="020F0502020204030204" pitchFamily="34" charset="0"/>
                <a:cs typeface="Times New Roman" panose="02020603050405020304" pitchFamily="18" charset="0"/>
              </a:rPr>
              <a:t>Fokus på de 3 S’er -	</a:t>
            </a:r>
            <a:r>
              <a:rPr lang="da-DK" sz="2900" b="1" u="sng" dirty="0">
                <a:ea typeface="Calibri" panose="020F0502020204030204" pitchFamily="34" charset="0"/>
                <a:cs typeface="Times New Roman" panose="02020603050405020304" pitchFamily="18" charset="0"/>
              </a:rPr>
              <a:t>s</a:t>
            </a:r>
            <a:r>
              <a:rPr lang="da-DK" sz="2900" dirty="0">
                <a:ea typeface="Calibri" panose="020F0502020204030204" pitchFamily="34" charset="0"/>
                <a:cs typeface="Times New Roman" panose="02020603050405020304" pitchFamily="18" charset="0"/>
              </a:rPr>
              <a:t>pilleflader, </a:t>
            </a:r>
            <a:r>
              <a:rPr lang="da-DK" sz="2900" b="1" u="sng" dirty="0">
                <a:ea typeface="Calibri" panose="020F0502020204030204" pitchFamily="34" charset="0"/>
                <a:cs typeface="Times New Roman" panose="02020603050405020304" pitchFamily="18" charset="0"/>
              </a:rPr>
              <a:t>s</a:t>
            </a:r>
            <a:r>
              <a:rPr lang="da-DK" sz="2900" dirty="0">
                <a:ea typeface="Calibri" panose="020F0502020204030204" pitchFamily="34" charset="0"/>
                <a:cs typeface="Times New Roman" panose="02020603050405020304" pitchFamily="18" charset="0"/>
              </a:rPr>
              <a:t>pilleflader og </a:t>
            </a:r>
            <a:r>
              <a:rPr lang="da-DK" sz="2900" b="1" u="sng" dirty="0">
                <a:ea typeface="Calibri" panose="020F0502020204030204" pitchFamily="34" charset="0"/>
                <a:cs typeface="Times New Roman" panose="02020603050405020304" pitchFamily="18" charset="0"/>
              </a:rPr>
              <a:t>s</a:t>
            </a:r>
            <a:r>
              <a:rPr lang="da-DK" sz="2900" dirty="0">
                <a:ea typeface="Calibri" panose="020F0502020204030204" pitchFamily="34" charset="0"/>
                <a:cs typeface="Times New Roman" panose="02020603050405020304" pitchFamily="18" charset="0"/>
              </a:rPr>
              <a:t>pillerflader</a:t>
            </a:r>
            <a:br>
              <a:rPr lang="da-DK" dirty="0">
                <a:effectLst/>
                <a:ea typeface="Calibri" panose="020F0502020204030204" pitchFamily="34" charset="0"/>
                <a:cs typeface="Times New Roman" panose="02020603050405020304" pitchFamily="18" charset="0"/>
              </a:rPr>
            </a:br>
            <a:endParaRPr lang="da-DK"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endParaRPr lang="da-DK" sz="5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D53EF68-9D8E-E373-19CE-DBEFFD0F362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9" name="Slide Number Placeholder 8">
            <a:extLst>
              <a:ext uri="{FF2B5EF4-FFF2-40B4-BE49-F238E27FC236}">
                <a16:creationId xmlns:a16="http://schemas.microsoft.com/office/drawing/2014/main" id="{CA3A4175-D45F-EBD7-7313-50A2FB995367}"/>
              </a:ext>
            </a:extLst>
          </p:cNvPr>
          <p:cNvSpPr>
            <a:spLocks noGrp="1"/>
          </p:cNvSpPr>
          <p:nvPr>
            <p:ph type="sldNum" sz="quarter" idx="12"/>
          </p:nvPr>
        </p:nvSpPr>
        <p:spPr/>
        <p:txBody>
          <a:bodyPr/>
          <a:lstStyle/>
          <a:p>
            <a:fld id="{7B42F153-53B9-4B5D-8624-E5F4E721558F}" type="slidenum">
              <a:rPr lang="da-DK" smtClean="0"/>
              <a:t>32</a:t>
            </a:fld>
            <a:endParaRPr lang="da-DK"/>
          </a:p>
        </p:txBody>
      </p:sp>
      <p:pic>
        <p:nvPicPr>
          <p:cNvPr id="10" name="Picture 9">
            <a:extLst>
              <a:ext uri="{FF2B5EF4-FFF2-40B4-BE49-F238E27FC236}">
                <a16:creationId xmlns:a16="http://schemas.microsoft.com/office/drawing/2014/main" id="{F9C61980-04CC-46E5-3086-458BCA406876}"/>
              </a:ext>
            </a:extLst>
          </p:cNvPr>
          <p:cNvPicPr>
            <a:picLocks noChangeAspect="1"/>
          </p:cNvPicPr>
          <p:nvPr/>
        </p:nvPicPr>
        <p:blipFill>
          <a:blip r:embed="rId3"/>
          <a:stretch>
            <a:fillRect/>
          </a:stretch>
        </p:blipFill>
        <p:spPr>
          <a:xfrm>
            <a:off x="9759105" y="4277809"/>
            <a:ext cx="2324424" cy="1648055"/>
          </a:xfrm>
          <a:prstGeom prst="rect">
            <a:avLst/>
          </a:prstGeom>
        </p:spPr>
      </p:pic>
      <p:pic>
        <p:nvPicPr>
          <p:cNvPr id="12" name="Picture 11">
            <a:extLst>
              <a:ext uri="{FF2B5EF4-FFF2-40B4-BE49-F238E27FC236}">
                <a16:creationId xmlns:a16="http://schemas.microsoft.com/office/drawing/2014/main" id="{431AB362-5E6D-8390-2E39-6E26D907D01E}"/>
              </a:ext>
            </a:extLst>
          </p:cNvPr>
          <p:cNvPicPr>
            <a:picLocks noChangeAspect="1"/>
          </p:cNvPicPr>
          <p:nvPr/>
        </p:nvPicPr>
        <p:blipFill>
          <a:blip r:embed="rId4"/>
          <a:stretch>
            <a:fillRect/>
          </a:stretch>
        </p:blipFill>
        <p:spPr>
          <a:xfrm>
            <a:off x="9570720" y="1189295"/>
            <a:ext cx="2495898" cy="2534004"/>
          </a:xfrm>
          <a:prstGeom prst="rect">
            <a:avLst/>
          </a:prstGeom>
        </p:spPr>
      </p:pic>
    </p:spTree>
    <p:extLst>
      <p:ext uri="{BB962C8B-B14F-4D97-AF65-F5344CB8AC3E}">
        <p14:creationId xmlns:p14="http://schemas.microsoft.com/office/powerpoint/2010/main" val="509115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lstStyle/>
          <a:p>
            <a:pPr algn="l"/>
            <a:r>
              <a:rPr lang="da-DK" dirty="0">
                <a:latin typeface="+mn-lt"/>
              </a:rPr>
              <a:t>Turneringsudvalget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11340840" cy="5121585"/>
          </a:xfrm>
        </p:spPr>
        <p:txBody>
          <a:bodyPr>
            <a:noAutofit/>
          </a:bodyPr>
          <a:lstStyle/>
          <a:p>
            <a:pPr marL="342900" indent="-342900" algn="l">
              <a:buFont typeface="Arial" panose="020B0604020202020204" pitchFamily="34" charset="0"/>
              <a:buChar char="•"/>
              <a:tabLst>
                <a:tab pos="457200" algn="l"/>
              </a:tabLst>
            </a:pPr>
            <a:r>
              <a:rPr lang="da-DK" sz="2000" dirty="0"/>
              <a:t>8 officielle klubmatcher, Klubmesterskaber, og turneringer i forbindelse med arbejdsdag, moms kompensation og frivillighedsarbejdet</a:t>
            </a:r>
          </a:p>
          <a:p>
            <a:pPr marL="342900" indent="-342900" algn="l">
              <a:buFont typeface="Arial" panose="020B0604020202020204" pitchFamily="34" charset="0"/>
              <a:buChar char="•"/>
              <a:tabLst>
                <a:tab pos="457200" algn="l"/>
              </a:tabLst>
            </a:pPr>
            <a:r>
              <a:rPr lang="da-DK" sz="2000" dirty="0"/>
              <a:t>Bistod i et antal lukkede turneringer</a:t>
            </a:r>
          </a:p>
          <a:p>
            <a:pPr marL="800100" lvl="1" indent="-342900" algn="l">
              <a:buFont typeface="Arial" panose="020B0604020202020204" pitchFamily="34" charset="0"/>
              <a:buChar char="•"/>
              <a:tabLst>
                <a:tab pos="457200" algn="l"/>
              </a:tabLst>
            </a:pPr>
            <a:r>
              <a:rPr lang="da-DK" sz="1800" dirty="0"/>
              <a:t>I de klubrelaterede turneringer var der 916 tilmeldte spillere</a:t>
            </a:r>
          </a:p>
          <a:p>
            <a:pPr marL="800100" lvl="1" indent="-342900" algn="l">
              <a:buFont typeface="Arial" panose="020B0604020202020204" pitchFamily="34" charset="0"/>
              <a:buChar char="•"/>
              <a:tabLst>
                <a:tab pos="457200" algn="l"/>
              </a:tabLst>
            </a:pPr>
            <a:r>
              <a:rPr lang="da-DK" sz="1800" dirty="0"/>
              <a:t>Makkerturneringen som topscorer med 126 medlemmer</a:t>
            </a:r>
          </a:p>
          <a:p>
            <a:pPr marL="800100" lvl="1" indent="-342900" algn="l">
              <a:buFont typeface="Arial" panose="020B0604020202020204" pitchFamily="34" charset="0"/>
              <a:buChar char="•"/>
              <a:tabLst>
                <a:tab pos="457200" algn="l"/>
              </a:tabLst>
            </a:pPr>
            <a:r>
              <a:rPr lang="da-DK" sz="1800" dirty="0"/>
              <a:t>Alle turneringer i 2025 blev afholdt som lukkede turneringer for Ørnehøj spillere.</a:t>
            </a:r>
          </a:p>
          <a:p>
            <a:pPr marL="342900" indent="-342900" algn="l">
              <a:buFont typeface="Arial" panose="020B0604020202020204" pitchFamily="34" charset="0"/>
              <a:buChar char="•"/>
              <a:tabLst>
                <a:tab pos="457200" algn="l"/>
              </a:tabLst>
            </a:pPr>
            <a:r>
              <a:rPr lang="da-DK" sz="2000" dirty="0"/>
              <a:t>Afviklinger af turneringerne gik planmæssigt</a:t>
            </a:r>
          </a:p>
          <a:p>
            <a:pPr marL="800100" lvl="1" indent="-342900" algn="l">
              <a:buFont typeface="Arial" panose="020B0604020202020204" pitchFamily="34" charset="0"/>
              <a:buChar char="•"/>
              <a:tabLst>
                <a:tab pos="457200" algn="l"/>
              </a:tabLst>
            </a:pPr>
            <a:r>
              <a:rPr lang="da-DK" sz="1800" dirty="0"/>
              <a:t>dog fokus på klubmesterskaberne, der var i 2025 117 tilmeldte spillere</a:t>
            </a:r>
          </a:p>
          <a:p>
            <a:pPr marL="800100" lvl="1" indent="-342900" algn="l">
              <a:buFont typeface="Arial" panose="020B0604020202020204" pitchFamily="34" charset="0"/>
              <a:buChar char="•"/>
              <a:tabLst>
                <a:tab pos="457200" algn="l"/>
              </a:tabLst>
            </a:pPr>
            <a:r>
              <a:rPr lang="da-DK" sz="1800" dirty="0"/>
              <a:t>For 2026 et ønske om at damerækken spiller 3 runder mod 2 i 2025, ønsket imødekommes for sæson 2026, hvilket giver et øget pres på afviklingen.</a:t>
            </a:r>
          </a:p>
          <a:p>
            <a:pPr marL="800100" lvl="1" indent="-342900" algn="l">
              <a:buFont typeface="Arial" panose="020B0604020202020204" pitchFamily="34" charset="0"/>
              <a:buChar char="•"/>
              <a:tabLst>
                <a:tab pos="457200" algn="l"/>
              </a:tabLst>
            </a:pPr>
            <a:r>
              <a:rPr lang="da-DK" sz="1800" dirty="0"/>
              <a:t>Hvis søgningen til klubmesterskaberne øges, ser vi ind i at skulle optimere afviklingen enten ved begrænsning eller som før i tiden med en ekstra spilledag.</a:t>
            </a:r>
          </a:p>
          <a:p>
            <a:pPr marL="342900" indent="-342900" algn="l">
              <a:buFont typeface="Arial" panose="020B0604020202020204" pitchFamily="34" charset="0"/>
              <a:buChar char="•"/>
              <a:tabLst>
                <a:tab pos="457200" algn="l"/>
              </a:tabLst>
            </a:pPr>
            <a:r>
              <a:rPr lang="da-DK" sz="2000" dirty="0"/>
              <a:t>Vores turneringer var generelt godt besat, desværre begrænset deltagelse i flagturneringen og sommerturneringen</a:t>
            </a:r>
          </a:p>
          <a:p>
            <a:pPr marL="342900" indent="-342900" algn="l">
              <a:buFont typeface="Arial" panose="020B0604020202020204" pitchFamily="34" charset="0"/>
              <a:buChar char="•"/>
              <a:tabLst>
                <a:tab pos="457200" algn="l"/>
              </a:tabLst>
            </a:pPr>
            <a:r>
              <a:rPr lang="da-DK" sz="2000" dirty="0"/>
              <a:t>Samarbejde med </a:t>
            </a:r>
            <a:r>
              <a:rPr lang="da-DK" sz="2000" dirty="0" err="1"/>
              <a:t>Paragolfen</a:t>
            </a:r>
            <a:r>
              <a:rPr lang="da-DK" sz="2000" dirty="0"/>
              <a:t> under DGU, disse turneringer gentænkes.</a:t>
            </a:r>
          </a:p>
          <a:p>
            <a:pPr marL="342900" indent="-342900" algn="l">
              <a:buFont typeface="Arial" panose="020B0604020202020204" pitchFamily="34" charset="0"/>
              <a:buChar char="•"/>
              <a:tabLst>
                <a:tab pos="457200" algn="l"/>
              </a:tabLst>
            </a:pPr>
            <a:r>
              <a:rPr lang="da-DK" sz="2000" dirty="0"/>
              <a:t>Oprykning sikret af herre elite holdet fra 3.div til 2, div og fra 4. til 3. – Stort </a:t>
            </a:r>
            <a:r>
              <a:rPr lang="da-DK" sz="2000" dirty="0" err="1"/>
              <a:t>tillyke</a:t>
            </a:r>
            <a:r>
              <a:rPr lang="da-DK" sz="2000" dirty="0"/>
              <a:t> til de 2 hold</a:t>
            </a:r>
          </a:p>
          <a:p>
            <a:pPr lvl="0" algn="l">
              <a:tabLst>
                <a:tab pos="457200" algn="l"/>
              </a:tabLst>
            </a:pPr>
            <a:endParaRPr lang="da-DK" sz="1200" dirty="0"/>
          </a:p>
        </p:txBody>
      </p:sp>
      <p:pic>
        <p:nvPicPr>
          <p:cNvPr id="4" name="Picture 3">
            <a:extLst>
              <a:ext uri="{FF2B5EF4-FFF2-40B4-BE49-F238E27FC236}">
                <a16:creationId xmlns:a16="http://schemas.microsoft.com/office/drawing/2014/main" id="{6C11E2B4-809E-4189-9494-2D1276BB14E5}"/>
              </a:ext>
            </a:extLst>
          </p:cNvPr>
          <p:cNvPicPr>
            <a:picLocks noChangeAspect="1"/>
          </p:cNvPicPr>
          <p:nvPr/>
        </p:nvPicPr>
        <p:blipFill>
          <a:blip r:embed="rId2"/>
          <a:stretch>
            <a:fillRect/>
          </a:stretch>
        </p:blipFill>
        <p:spPr>
          <a:xfrm>
            <a:off x="10210800" y="75882"/>
            <a:ext cx="1828800" cy="904875"/>
          </a:xfrm>
          <a:prstGeom prst="rect">
            <a:avLst/>
          </a:prstGeom>
        </p:spPr>
      </p:pic>
      <p:sp>
        <p:nvSpPr>
          <p:cNvPr id="5" name="Slide Number Placeholder 4">
            <a:extLst>
              <a:ext uri="{FF2B5EF4-FFF2-40B4-BE49-F238E27FC236}">
                <a16:creationId xmlns:a16="http://schemas.microsoft.com/office/drawing/2014/main" id="{90C92CAF-F726-18DB-A044-4FD9FE05E579}"/>
              </a:ext>
            </a:extLst>
          </p:cNvPr>
          <p:cNvSpPr>
            <a:spLocks noGrp="1"/>
          </p:cNvSpPr>
          <p:nvPr>
            <p:ph type="sldNum" sz="quarter" idx="12"/>
          </p:nvPr>
        </p:nvSpPr>
        <p:spPr/>
        <p:txBody>
          <a:bodyPr/>
          <a:lstStyle/>
          <a:p>
            <a:fld id="{7B42F153-53B9-4B5D-8624-E5F4E721558F}" type="slidenum">
              <a:rPr lang="da-DK" smtClean="0"/>
              <a:t>33</a:t>
            </a:fld>
            <a:endParaRPr lang="da-DK"/>
          </a:p>
        </p:txBody>
      </p:sp>
    </p:spTree>
    <p:extLst>
      <p:ext uri="{BB962C8B-B14F-4D97-AF65-F5344CB8AC3E}">
        <p14:creationId xmlns:p14="http://schemas.microsoft.com/office/powerpoint/2010/main" val="317805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D3331-A48C-57F7-CE09-E541C32B3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043FE-7B9F-D0C4-F0E4-171C361837CF}"/>
              </a:ext>
            </a:extLst>
          </p:cNvPr>
          <p:cNvSpPr>
            <a:spLocks noGrp="1"/>
          </p:cNvSpPr>
          <p:nvPr>
            <p:ph type="ctrTitle"/>
          </p:nvPr>
        </p:nvSpPr>
        <p:spPr>
          <a:xfrm>
            <a:off x="426720" y="279083"/>
            <a:ext cx="9144000" cy="970597"/>
          </a:xfrm>
        </p:spPr>
        <p:txBody>
          <a:bodyPr/>
          <a:lstStyle/>
          <a:p>
            <a:pPr algn="l"/>
            <a:r>
              <a:rPr lang="da-DK" dirty="0">
                <a:latin typeface="+mn-lt"/>
              </a:rPr>
              <a:t>Turneringsudvalget</a:t>
            </a:r>
          </a:p>
        </p:txBody>
      </p:sp>
      <p:sp>
        <p:nvSpPr>
          <p:cNvPr id="3" name="Subtitle 2">
            <a:extLst>
              <a:ext uri="{FF2B5EF4-FFF2-40B4-BE49-F238E27FC236}">
                <a16:creationId xmlns:a16="http://schemas.microsoft.com/office/drawing/2014/main" id="{FD59B768-ECB8-D78D-512D-4E4A93A397F0}"/>
              </a:ext>
            </a:extLst>
          </p:cNvPr>
          <p:cNvSpPr>
            <a:spLocks noGrp="1"/>
          </p:cNvSpPr>
          <p:nvPr>
            <p:ph type="subTitle" idx="1"/>
          </p:nvPr>
        </p:nvSpPr>
        <p:spPr>
          <a:xfrm>
            <a:off x="426719" y="1300479"/>
            <a:ext cx="11340840" cy="5121585"/>
          </a:xfrm>
        </p:spPr>
        <p:txBody>
          <a:bodyPr>
            <a:noAutofit/>
          </a:bodyPr>
          <a:lstStyle/>
          <a:p>
            <a:pPr marL="285750" lvl="0" indent="-285750" algn="l">
              <a:buFont typeface="Arial" panose="020B0604020202020204" pitchFamily="34" charset="0"/>
              <a:buChar char="•"/>
              <a:tabLst>
                <a:tab pos="457200" algn="l"/>
              </a:tabLst>
            </a:pPr>
            <a:r>
              <a:rPr lang="da-DK" sz="2000" dirty="0"/>
              <a:t>Relancerede af klubmesterskabet i hulspil</a:t>
            </a:r>
          </a:p>
          <a:p>
            <a:pPr marL="742950" lvl="1" indent="-285750" algn="l">
              <a:buFont typeface="Arial" panose="020B0604020202020204" pitchFamily="34" charset="0"/>
              <a:buChar char="•"/>
              <a:tabLst>
                <a:tab pos="457200" algn="l"/>
              </a:tabLst>
            </a:pPr>
            <a:r>
              <a:rPr lang="da-DK" sz="1600" dirty="0"/>
              <a:t>51 tilmeldte som alle gennemførte deres matcher i turneringen</a:t>
            </a:r>
          </a:p>
          <a:p>
            <a:pPr marL="742950" lvl="1" indent="-285750" algn="l">
              <a:buFont typeface="Arial" panose="020B0604020202020204" pitchFamily="34" charset="0"/>
              <a:buChar char="•"/>
              <a:tabLst>
                <a:tab pos="457200" algn="l"/>
              </a:tabLst>
            </a:pPr>
            <a:r>
              <a:rPr lang="da-DK" sz="1800" dirty="0"/>
              <a:t>Udtalt tilfredshed blandt spillerne med at turneringen er genopstået</a:t>
            </a:r>
          </a:p>
          <a:p>
            <a:pPr marL="742950" lvl="1" indent="-285750" algn="l">
              <a:buFont typeface="Arial" panose="020B0604020202020204" pitchFamily="34" charset="0"/>
              <a:buChar char="•"/>
              <a:tabLst>
                <a:tab pos="457200" algn="l"/>
              </a:tabLst>
            </a:pPr>
            <a:r>
              <a:rPr lang="da-DK" sz="1800" dirty="0"/>
              <a:t>Turneringen blev gennemført med reduceret handicap, hvilket gjorde det svært for lavhandicap spillerne.</a:t>
            </a:r>
          </a:p>
          <a:p>
            <a:pPr marL="742950" lvl="1" indent="-285750" algn="l">
              <a:buFont typeface="Arial" panose="020B0604020202020204" pitchFamily="34" charset="0"/>
              <a:buChar char="•"/>
              <a:tabLst>
                <a:tab pos="457200" algn="l"/>
              </a:tabLst>
            </a:pPr>
            <a:r>
              <a:rPr lang="da-DK" sz="1800" dirty="0"/>
              <a:t>I 2026 vil vi derfor spille i to rækker, hvor A rækken spiller fra scratch og B rækken med reduceret handicap</a:t>
            </a:r>
          </a:p>
          <a:p>
            <a:pPr marL="285750" indent="-285750" algn="l">
              <a:buFont typeface="Arial" panose="020B0604020202020204" pitchFamily="34" charset="0"/>
              <a:buChar char="•"/>
              <a:tabLst>
                <a:tab pos="457200" algn="l"/>
              </a:tabLst>
            </a:pPr>
            <a:r>
              <a:rPr lang="da-DK" sz="2000" dirty="0"/>
              <a:t>I regionsgolf turneringerne, vi har deltaget med 10 hold i forskellige grupper, regionsgolf 2025 omfattede 87 spillere. Holdene klarede sig godt og var for de flestes vedkommende med fremme i deres gruppe.</a:t>
            </a:r>
          </a:p>
          <a:p>
            <a:pPr marL="742950" lvl="1" indent="-285750" algn="l">
              <a:buFont typeface="Arial" panose="020B0604020202020204" pitchFamily="34" charset="0"/>
              <a:buChar char="•"/>
              <a:tabLst>
                <a:tab pos="457200" algn="l"/>
              </a:tabLst>
            </a:pPr>
            <a:r>
              <a:rPr lang="da-DK" sz="1800" dirty="0"/>
              <a:t>Bedst gik det for Senior B der gik hele vejen og vandt Landsfinalen tillykke til alle der deltog på holdet. Med placeringen rykker B holdet op og spiller i den kommende sæson i Senior A gruppen</a:t>
            </a:r>
          </a:p>
          <a:p>
            <a:pPr marL="285750" indent="-285750" algn="l">
              <a:buFont typeface="Arial" panose="020B0604020202020204" pitchFamily="34" charset="0"/>
              <a:buChar char="•"/>
              <a:tabLst>
                <a:tab pos="457200" algn="l"/>
              </a:tabLst>
            </a:pPr>
            <a:r>
              <a:rPr lang="da-DK" sz="2200" dirty="0"/>
              <a:t>2025 bød på</a:t>
            </a:r>
          </a:p>
          <a:p>
            <a:pPr marL="742950" lvl="1" indent="-285750" algn="l">
              <a:buFont typeface="Arial" panose="020B0604020202020204" pitchFamily="34" charset="0"/>
              <a:buChar char="•"/>
              <a:tabLst>
                <a:tab pos="457200" algn="l"/>
              </a:tabLst>
            </a:pPr>
            <a:r>
              <a:rPr lang="da-DK" sz="1800" dirty="0"/>
              <a:t>8 Klubturneringer	916 tilmeldte spiller</a:t>
            </a:r>
          </a:p>
          <a:p>
            <a:pPr marL="742950" lvl="1" indent="-285750" algn="l">
              <a:buFont typeface="Arial" panose="020B0604020202020204" pitchFamily="34" charset="0"/>
              <a:buChar char="•"/>
              <a:tabLst>
                <a:tab pos="457200" algn="l"/>
              </a:tabLst>
            </a:pPr>
            <a:r>
              <a:rPr lang="da-DK" sz="1800" dirty="0"/>
              <a:t>Hulspils mesterskab	51 spillere</a:t>
            </a:r>
          </a:p>
          <a:p>
            <a:pPr marL="742950" lvl="1" indent="-285750" algn="l">
              <a:buFont typeface="Arial" panose="020B0604020202020204" pitchFamily="34" charset="0"/>
              <a:buChar char="•"/>
              <a:tabLst>
                <a:tab pos="457200" algn="l"/>
              </a:tabLst>
            </a:pPr>
            <a:r>
              <a:rPr lang="da-DK" sz="1800" dirty="0"/>
              <a:t>Klubmesterskaber	117 spillere</a:t>
            </a:r>
          </a:p>
          <a:p>
            <a:pPr marL="742950" lvl="1" indent="-285750" algn="l">
              <a:buFont typeface="Arial" panose="020B0604020202020204" pitchFamily="34" charset="0"/>
              <a:buChar char="•"/>
              <a:tabLst>
                <a:tab pos="457200" algn="l"/>
              </a:tabLst>
            </a:pPr>
            <a:r>
              <a:rPr lang="da-DK" sz="1800" dirty="0"/>
              <a:t>Regionsgolf		87 tilmeldte spillere deltog i 60 turneringer i forskellige klubber.</a:t>
            </a:r>
          </a:p>
          <a:p>
            <a:pPr lvl="0" algn="l">
              <a:tabLst>
                <a:tab pos="457200" algn="l"/>
              </a:tabLst>
            </a:pPr>
            <a:r>
              <a:rPr lang="da-DK" sz="1800" dirty="0"/>
              <a:t>Dette gentages i 2026, dog med en ekstra scratch række i hulspil.</a:t>
            </a:r>
          </a:p>
        </p:txBody>
      </p:sp>
      <p:pic>
        <p:nvPicPr>
          <p:cNvPr id="4" name="Picture 3">
            <a:extLst>
              <a:ext uri="{FF2B5EF4-FFF2-40B4-BE49-F238E27FC236}">
                <a16:creationId xmlns:a16="http://schemas.microsoft.com/office/drawing/2014/main" id="{065C0F9E-BF43-A7B8-783E-F73F6AA7325D}"/>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EEBD426B-81C4-4746-B0A1-BC2544C148AA}"/>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62F72D46-608C-B925-927B-B2905EEE5F3D}"/>
              </a:ext>
            </a:extLst>
          </p:cNvPr>
          <p:cNvSpPr>
            <a:spLocks noGrp="1"/>
          </p:cNvSpPr>
          <p:nvPr>
            <p:ph type="sldNum" sz="quarter" idx="12"/>
          </p:nvPr>
        </p:nvSpPr>
        <p:spPr/>
        <p:txBody>
          <a:bodyPr/>
          <a:lstStyle/>
          <a:p>
            <a:fld id="{7B42F153-53B9-4B5D-8624-E5F4E721558F}" type="slidenum">
              <a:rPr lang="da-DK" smtClean="0"/>
              <a:t>34</a:t>
            </a:fld>
            <a:endParaRPr lang="da-DK"/>
          </a:p>
        </p:txBody>
      </p:sp>
    </p:spTree>
    <p:extLst>
      <p:ext uri="{BB962C8B-B14F-4D97-AF65-F5344CB8AC3E}">
        <p14:creationId xmlns:p14="http://schemas.microsoft.com/office/powerpoint/2010/main" val="1300105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F369-C844-9BEF-9EBA-60DD12CB0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CA1B1-F83E-5C56-249D-470F862F3751}"/>
              </a:ext>
            </a:extLst>
          </p:cNvPr>
          <p:cNvSpPr>
            <a:spLocks noGrp="1"/>
          </p:cNvSpPr>
          <p:nvPr>
            <p:ph type="ctrTitle"/>
          </p:nvPr>
        </p:nvSpPr>
        <p:spPr>
          <a:xfrm>
            <a:off x="426720" y="279083"/>
            <a:ext cx="9144000" cy="970597"/>
          </a:xfrm>
        </p:spPr>
        <p:txBody>
          <a:bodyPr/>
          <a:lstStyle/>
          <a:p>
            <a:pPr algn="l"/>
            <a:r>
              <a:rPr lang="da-DK" dirty="0">
                <a:latin typeface="+mn-lt"/>
              </a:rPr>
              <a:t>Turneringsudvalget</a:t>
            </a:r>
          </a:p>
        </p:txBody>
      </p:sp>
      <p:sp>
        <p:nvSpPr>
          <p:cNvPr id="3" name="Subtitle 2">
            <a:extLst>
              <a:ext uri="{FF2B5EF4-FFF2-40B4-BE49-F238E27FC236}">
                <a16:creationId xmlns:a16="http://schemas.microsoft.com/office/drawing/2014/main" id="{D43A4CA2-943D-0F9A-A99E-98B9A8E7E44A}"/>
              </a:ext>
            </a:extLst>
          </p:cNvPr>
          <p:cNvSpPr>
            <a:spLocks noGrp="1"/>
          </p:cNvSpPr>
          <p:nvPr>
            <p:ph type="subTitle" idx="1"/>
          </p:nvPr>
        </p:nvSpPr>
        <p:spPr>
          <a:xfrm>
            <a:off x="426720" y="1255776"/>
            <a:ext cx="11612880" cy="5121585"/>
          </a:xfrm>
        </p:spPr>
        <p:txBody>
          <a:bodyPr>
            <a:noAutofit/>
          </a:bodyPr>
          <a:lstStyle/>
          <a:p>
            <a:pPr lvl="0" algn="l">
              <a:tabLst>
                <a:tab pos="457200" algn="l"/>
              </a:tabLst>
            </a:pPr>
            <a:r>
              <a:rPr lang="da-DK" b="1" dirty="0"/>
              <a:t>Sæson 2026:</a:t>
            </a:r>
          </a:p>
          <a:p>
            <a:pPr marL="285750" lvl="0" indent="-285750" algn="l">
              <a:buFont typeface="Arial" panose="020B0604020202020204" pitchFamily="34" charset="0"/>
              <a:buChar char="•"/>
              <a:tabLst>
                <a:tab pos="457200" algn="l"/>
              </a:tabLst>
            </a:pPr>
            <a:r>
              <a:rPr lang="da-DK" dirty="0"/>
              <a:t>Tilmelding af 10 hold, tilmelding tilgængelig i Golfboks, ønske om flere damespillere så en opfordring til Dameklubben om at promovere Regionsgolf.</a:t>
            </a:r>
          </a:p>
          <a:p>
            <a:pPr marL="285750" lvl="0" indent="-285750" algn="l">
              <a:buFont typeface="Arial" panose="020B0604020202020204" pitchFamily="34" charset="0"/>
              <a:buChar char="•"/>
              <a:tabLst>
                <a:tab pos="457200" algn="l"/>
              </a:tabLst>
            </a:pPr>
            <a:r>
              <a:rPr lang="da-DK" dirty="0"/>
              <a:t>Turneringsbestemmelserne for Ørnehøj Golfklub vil blive redigeret i samarbejde med regel-og handicap udvalget inden sæsonstart 2026</a:t>
            </a:r>
          </a:p>
          <a:p>
            <a:pPr marL="285750" lvl="0" indent="-285750" algn="l">
              <a:buFont typeface="Arial" panose="020B0604020202020204" pitchFamily="34" charset="0"/>
              <a:buChar char="•"/>
              <a:tabLst>
                <a:tab pos="457200" algn="l"/>
              </a:tabLst>
            </a:pPr>
            <a:r>
              <a:rPr lang="da-DK" dirty="0"/>
              <a:t>I 2026 vil der udover de specielle turneringer blive afholdt 8 klubturneringer samt klubmesterskab</a:t>
            </a:r>
          </a:p>
          <a:p>
            <a:pPr marL="742950" lvl="1" indent="-285750" algn="l">
              <a:buFont typeface="Arial" panose="020B0604020202020204" pitchFamily="34" charset="0"/>
              <a:buChar char="•"/>
              <a:tabLst>
                <a:tab pos="457200" algn="l"/>
              </a:tabLst>
            </a:pPr>
            <a:r>
              <a:rPr lang="da-DK" dirty="0"/>
              <a:t>Dertil kommer at vi skal afvikle en i D Tour turneringen under DGU.</a:t>
            </a:r>
          </a:p>
          <a:p>
            <a:pPr marL="285750" indent="-285750" algn="l">
              <a:buFont typeface="Arial" panose="020B0604020202020204" pitchFamily="34" charset="0"/>
              <a:buChar char="•"/>
              <a:tabLst>
                <a:tab pos="457200" algn="l"/>
              </a:tabLst>
            </a:pPr>
            <a:r>
              <a:rPr lang="da-DK" dirty="0"/>
              <a:t>Sommerturneringen flyttes til først i juli og afvikles i samarbejde med DGU </a:t>
            </a:r>
            <a:r>
              <a:rPr lang="da-DK" dirty="0" err="1"/>
              <a:t>Paragolf</a:t>
            </a:r>
            <a:endParaRPr lang="da-DK" dirty="0"/>
          </a:p>
          <a:p>
            <a:pPr marL="285750" indent="-285750" algn="l">
              <a:buFont typeface="Arial" panose="020B0604020202020204" pitchFamily="34" charset="0"/>
              <a:buChar char="•"/>
              <a:tabLst>
                <a:tab pos="457200" algn="l"/>
              </a:tabLst>
            </a:pPr>
            <a:r>
              <a:rPr lang="da-DK" dirty="0"/>
              <a:t>Flagturneringen erstattes af en parturnering hvor spilleformen bliver </a:t>
            </a:r>
            <a:r>
              <a:rPr lang="da-DK" dirty="0" err="1"/>
              <a:t>Foursome</a:t>
            </a:r>
            <a:endParaRPr lang="da-DK" dirty="0"/>
          </a:p>
          <a:p>
            <a:pPr marL="285750" lvl="0" indent="-285750" algn="l">
              <a:buFont typeface="Arial" panose="020B0604020202020204" pitchFamily="34" charset="0"/>
              <a:buChar char="•"/>
              <a:tabLst>
                <a:tab pos="457200" algn="l"/>
              </a:tabLst>
            </a:pPr>
            <a:endParaRPr lang="da-DK" dirty="0"/>
          </a:p>
        </p:txBody>
      </p:sp>
      <p:pic>
        <p:nvPicPr>
          <p:cNvPr id="4" name="Picture 3">
            <a:extLst>
              <a:ext uri="{FF2B5EF4-FFF2-40B4-BE49-F238E27FC236}">
                <a16:creationId xmlns:a16="http://schemas.microsoft.com/office/drawing/2014/main" id="{E3A41036-7ADF-178B-97F6-53094E553EF1}"/>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AA8A6309-E9FB-04E1-C997-93CC62FF30E1}"/>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DCAAB3ED-7141-0FC1-9DAF-FDF729F4F803}"/>
              </a:ext>
            </a:extLst>
          </p:cNvPr>
          <p:cNvSpPr>
            <a:spLocks noGrp="1"/>
          </p:cNvSpPr>
          <p:nvPr>
            <p:ph type="sldNum" sz="quarter" idx="12"/>
          </p:nvPr>
        </p:nvSpPr>
        <p:spPr/>
        <p:txBody>
          <a:bodyPr/>
          <a:lstStyle/>
          <a:p>
            <a:fld id="{7B42F153-53B9-4B5D-8624-E5F4E721558F}" type="slidenum">
              <a:rPr lang="da-DK" smtClean="0"/>
              <a:t>35</a:t>
            </a:fld>
            <a:endParaRPr lang="da-DK"/>
          </a:p>
        </p:txBody>
      </p:sp>
    </p:spTree>
    <p:extLst>
      <p:ext uri="{BB962C8B-B14F-4D97-AF65-F5344CB8AC3E}">
        <p14:creationId xmlns:p14="http://schemas.microsoft.com/office/powerpoint/2010/main" val="3993138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normAutofit/>
          </a:bodyPr>
          <a:lstStyle/>
          <a:p>
            <a:pPr algn="l"/>
            <a:r>
              <a:rPr lang="da-DK" dirty="0">
                <a:latin typeface="+mn-lt"/>
              </a:rPr>
              <a:t>Regel- og handicapudvalget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7" y="1300479"/>
            <a:ext cx="9683441" cy="4984083"/>
          </a:xfrm>
        </p:spPr>
        <p:txBody>
          <a:bodyPr>
            <a:noAutofit/>
          </a:bodyPr>
          <a:lstStyle/>
          <a:p>
            <a:pPr algn="l">
              <a:lnSpc>
                <a:spcPct val="120000"/>
              </a:lnSpc>
            </a:pPr>
            <a:r>
              <a:rPr lang="da-DK" b="1" dirty="0"/>
              <a:t>Aktiviteter i 2025:</a:t>
            </a:r>
          </a:p>
          <a:p>
            <a:pPr marL="342900" indent="-342900" algn="l">
              <a:lnSpc>
                <a:spcPct val="120000"/>
              </a:lnSpc>
              <a:buFont typeface="Arial" panose="020B0604020202020204" pitchFamily="34" charset="0"/>
              <a:buChar char="•"/>
            </a:pPr>
            <a:r>
              <a:rPr lang="da-DK" dirty="0"/>
              <a:t>Enkelte sager med medlemmers ikke retvisende </a:t>
            </a:r>
            <a:r>
              <a:rPr lang="da-DK" dirty="0" err="1"/>
              <a:t>hcp</a:t>
            </a:r>
            <a:r>
              <a:rPr lang="da-DK" dirty="0"/>
              <a:t>, hvor udvalget måtte skride til handling. Dette er foregået i samarbejde med DGU.</a:t>
            </a:r>
          </a:p>
          <a:p>
            <a:pPr marL="342900" indent="-342900" algn="l">
              <a:lnSpc>
                <a:spcPct val="120000"/>
              </a:lnSpc>
              <a:buFont typeface="Arial" panose="020B0604020202020204" pitchFamily="34" charset="0"/>
              <a:buChar char="•"/>
            </a:pPr>
            <a:r>
              <a:rPr lang="da-DK" dirty="0"/>
              <a:t>Fokus på manglende indberetning af scores i tællende matcher i klub i klubberne.</a:t>
            </a:r>
          </a:p>
          <a:p>
            <a:pPr marL="800100" lvl="1" indent="-342900" algn="l">
              <a:lnSpc>
                <a:spcPct val="120000"/>
              </a:lnSpc>
              <a:buFont typeface="Arial" panose="020B0604020202020204" pitchFamily="34" charset="0"/>
              <a:buChar char="•"/>
            </a:pPr>
            <a:r>
              <a:rPr lang="da-DK" dirty="0"/>
              <a:t>Der forventes udarbejdet et sæt retningslinjer gældende for alle turneringer i klubben, samt klub i klub turneringer. Gælden fra sæsonstart 2026.</a:t>
            </a:r>
          </a:p>
          <a:p>
            <a:pPr marL="342900" indent="-342900" algn="l">
              <a:lnSpc>
                <a:spcPct val="120000"/>
              </a:lnSpc>
              <a:buFont typeface="Arial" panose="020B0604020202020204" pitchFamily="34" charset="0"/>
              <a:buChar char="•"/>
            </a:pPr>
            <a:r>
              <a:rPr lang="da-DK" dirty="0"/>
              <a:t>Få har søgt om ændring af </a:t>
            </a:r>
            <a:r>
              <a:rPr lang="da-DK" dirty="0" err="1"/>
              <a:t>hcp</a:t>
            </a:r>
            <a:r>
              <a:rPr lang="da-DK" dirty="0"/>
              <a:t> grundet spilfærdigheder/skader.</a:t>
            </a:r>
          </a:p>
          <a:p>
            <a:pPr marL="342900" indent="-342900" algn="l">
              <a:lnSpc>
                <a:spcPct val="120000"/>
              </a:lnSpc>
              <a:buFont typeface="Arial" panose="020B0604020202020204" pitchFamily="34" charset="0"/>
              <a:buChar char="•"/>
            </a:pPr>
            <a:r>
              <a:rPr lang="da-DK" dirty="0"/>
              <a:t>Undervisning af 20 prøvemedlemmer i forsommeren.</a:t>
            </a:r>
          </a:p>
          <a:p>
            <a:pPr marL="342900" indent="-342900" algn="l">
              <a:lnSpc>
                <a:spcPct val="120000"/>
              </a:lnSpc>
              <a:buFont typeface="Arial" panose="020B0604020202020204" pitchFamily="34" charset="0"/>
              <a:buChar char="•"/>
            </a:pPr>
            <a:r>
              <a:rPr lang="da-DK" dirty="0"/>
              <a:t>Regelaften med Jesper i april.</a:t>
            </a:r>
          </a:p>
          <a:p>
            <a:pPr marL="342900" indent="-342900" algn="l">
              <a:lnSpc>
                <a:spcPct val="120000"/>
              </a:lnSpc>
              <a:buFont typeface="Arial" panose="020B0604020202020204" pitchFamily="34" charset="0"/>
              <a:buChar char="•"/>
            </a:pPr>
            <a:endParaRPr lang="da-DK" dirty="0"/>
          </a:p>
        </p:txBody>
      </p:sp>
      <p:pic>
        <p:nvPicPr>
          <p:cNvPr id="4" name="Picture 3">
            <a:extLst>
              <a:ext uri="{FF2B5EF4-FFF2-40B4-BE49-F238E27FC236}">
                <a16:creationId xmlns:a16="http://schemas.microsoft.com/office/drawing/2014/main" id="{A923F774-8914-4A63-84E3-DA3CDF937E7F}"/>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F0EF8B2A-091F-4643-A3CB-8FD479932EE4}"/>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8" name="Picture 7">
            <a:extLst>
              <a:ext uri="{FF2B5EF4-FFF2-40B4-BE49-F238E27FC236}">
                <a16:creationId xmlns:a16="http://schemas.microsoft.com/office/drawing/2014/main" id="{5DCA32C3-5831-8060-7E46-BC779A1566A0}"/>
              </a:ext>
            </a:extLst>
          </p:cNvPr>
          <p:cNvPicPr>
            <a:picLocks noChangeAspect="1"/>
          </p:cNvPicPr>
          <p:nvPr/>
        </p:nvPicPr>
        <p:blipFill>
          <a:blip r:embed="rId3"/>
          <a:stretch>
            <a:fillRect/>
          </a:stretch>
        </p:blipFill>
        <p:spPr>
          <a:xfrm>
            <a:off x="9195998" y="4803536"/>
            <a:ext cx="2727362" cy="1258783"/>
          </a:xfrm>
          <a:prstGeom prst="rect">
            <a:avLst/>
          </a:prstGeom>
        </p:spPr>
      </p:pic>
      <p:sp>
        <p:nvSpPr>
          <p:cNvPr id="6" name="Slide Number Placeholder 5">
            <a:extLst>
              <a:ext uri="{FF2B5EF4-FFF2-40B4-BE49-F238E27FC236}">
                <a16:creationId xmlns:a16="http://schemas.microsoft.com/office/drawing/2014/main" id="{E8A96EAF-ABE1-E3FA-E0C3-9B60D9AD22FB}"/>
              </a:ext>
            </a:extLst>
          </p:cNvPr>
          <p:cNvSpPr>
            <a:spLocks noGrp="1"/>
          </p:cNvSpPr>
          <p:nvPr>
            <p:ph type="sldNum" sz="quarter" idx="12"/>
          </p:nvPr>
        </p:nvSpPr>
        <p:spPr/>
        <p:txBody>
          <a:bodyPr/>
          <a:lstStyle/>
          <a:p>
            <a:fld id="{7B42F153-53B9-4B5D-8624-E5F4E721558F}" type="slidenum">
              <a:rPr lang="da-DK" smtClean="0"/>
              <a:t>36</a:t>
            </a:fld>
            <a:endParaRPr lang="da-DK"/>
          </a:p>
        </p:txBody>
      </p:sp>
    </p:spTree>
    <p:extLst>
      <p:ext uri="{BB962C8B-B14F-4D97-AF65-F5344CB8AC3E}">
        <p14:creationId xmlns:p14="http://schemas.microsoft.com/office/powerpoint/2010/main" val="2676592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E1FA-E896-75BA-BBA1-39D80F5A4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8DD4E-9B72-B1B5-BCDF-71C37FE4FBB1}"/>
              </a:ext>
            </a:extLst>
          </p:cNvPr>
          <p:cNvSpPr>
            <a:spLocks noGrp="1"/>
          </p:cNvSpPr>
          <p:nvPr>
            <p:ph type="ctrTitle"/>
          </p:nvPr>
        </p:nvSpPr>
        <p:spPr>
          <a:xfrm>
            <a:off x="426720" y="279083"/>
            <a:ext cx="9144000" cy="970597"/>
          </a:xfrm>
        </p:spPr>
        <p:txBody>
          <a:bodyPr>
            <a:normAutofit/>
          </a:bodyPr>
          <a:lstStyle/>
          <a:p>
            <a:pPr algn="l"/>
            <a:r>
              <a:rPr lang="da-DK" dirty="0">
                <a:latin typeface="+mn-lt"/>
              </a:rPr>
              <a:t>Regel- og handicapudvalget</a:t>
            </a:r>
          </a:p>
        </p:txBody>
      </p:sp>
      <p:sp>
        <p:nvSpPr>
          <p:cNvPr id="3" name="Subtitle 2">
            <a:extLst>
              <a:ext uri="{FF2B5EF4-FFF2-40B4-BE49-F238E27FC236}">
                <a16:creationId xmlns:a16="http://schemas.microsoft.com/office/drawing/2014/main" id="{BF72E7DD-0031-EC6D-B773-59EFD78E74BE}"/>
              </a:ext>
            </a:extLst>
          </p:cNvPr>
          <p:cNvSpPr>
            <a:spLocks noGrp="1"/>
          </p:cNvSpPr>
          <p:nvPr>
            <p:ph type="subTitle" idx="1"/>
          </p:nvPr>
        </p:nvSpPr>
        <p:spPr>
          <a:xfrm>
            <a:off x="426717" y="1300479"/>
            <a:ext cx="11486362" cy="4984083"/>
          </a:xfrm>
        </p:spPr>
        <p:txBody>
          <a:bodyPr>
            <a:noAutofit/>
          </a:bodyPr>
          <a:lstStyle/>
          <a:p>
            <a:pPr algn="l">
              <a:lnSpc>
                <a:spcPct val="120000"/>
              </a:lnSpc>
            </a:pPr>
            <a:r>
              <a:rPr lang="da-DK" b="1" dirty="0"/>
              <a:t>Aktiviteter i 2025:</a:t>
            </a:r>
          </a:p>
          <a:p>
            <a:pPr marL="342900" indent="-342900" algn="l">
              <a:lnSpc>
                <a:spcPct val="120000"/>
              </a:lnSpc>
              <a:buFont typeface="Arial" panose="020B0604020202020204" pitchFamily="34" charset="0"/>
              <a:buChar char="•"/>
            </a:pPr>
            <a:r>
              <a:rPr lang="da-DK" dirty="0"/>
              <a:t>Banegennemgang med fokus på hvide pæle før sommerferien.</a:t>
            </a:r>
          </a:p>
          <a:p>
            <a:pPr marL="342900" indent="-342900" algn="l">
              <a:lnSpc>
                <a:spcPct val="120000"/>
              </a:lnSpc>
              <a:buFont typeface="Arial" panose="020B0604020202020204" pitchFamily="34" charset="0"/>
              <a:buChar char="•"/>
            </a:pPr>
            <a:r>
              <a:rPr lang="da-DK" dirty="0"/>
              <a:t>Benthe tager sig af scores hvor markøren ikke får godkendt scoren. 2 gange ugentlig skriver hun til medlemmerne. Knud Erik tager sig af scores som går til 'Klubben' da markørfeltet ikke er korrekt udfyldt. I 2025 har der været 105 henvendelser til medlemmerne. De skriver begge til dem og vejleder i korrekt udfyldning af scorekort.</a:t>
            </a:r>
          </a:p>
          <a:p>
            <a:pPr marL="342900" indent="-342900" algn="l">
              <a:lnSpc>
                <a:spcPct val="120000"/>
              </a:lnSpc>
              <a:buFont typeface="Arial" panose="020B0604020202020204" pitchFamily="34" charset="0"/>
              <a:buChar char="•"/>
            </a:pPr>
            <a:r>
              <a:rPr lang="da-DK" dirty="0"/>
              <a:t>Der er kommet ændringer i hvordan beregningen udføres på for/bag 9 og ved mindre end 18 spillet huller. Ikke noget, medlemmerne skal forholde sig til, men algoritmen er ændret. Samtidig er indekseringen ændret og godkendt i DGU. Det er nu en mulighed, at spille en 18 huls runde på 9 huls sløjfen. Godkendt i DGU. </a:t>
            </a:r>
          </a:p>
          <a:p>
            <a:pPr marL="342900" indent="-342900" algn="l">
              <a:lnSpc>
                <a:spcPct val="120000"/>
              </a:lnSpc>
              <a:buFont typeface="Arial" panose="020B0604020202020204" pitchFamily="34" charset="0"/>
              <a:buChar char="•"/>
            </a:pPr>
            <a:endParaRPr lang="da-DK" dirty="0"/>
          </a:p>
        </p:txBody>
      </p:sp>
      <p:pic>
        <p:nvPicPr>
          <p:cNvPr id="4" name="Picture 3">
            <a:extLst>
              <a:ext uri="{FF2B5EF4-FFF2-40B4-BE49-F238E27FC236}">
                <a16:creationId xmlns:a16="http://schemas.microsoft.com/office/drawing/2014/main" id="{4081B42B-B4AB-3AD2-BAC0-75E9CCFA31DF}"/>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E80152DA-ED58-447B-7997-EA525EC0B037}"/>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6" name="Slide Number Placeholder 5">
            <a:extLst>
              <a:ext uri="{FF2B5EF4-FFF2-40B4-BE49-F238E27FC236}">
                <a16:creationId xmlns:a16="http://schemas.microsoft.com/office/drawing/2014/main" id="{99693A2E-6A11-6861-B54A-B1BA300AB793}"/>
              </a:ext>
            </a:extLst>
          </p:cNvPr>
          <p:cNvSpPr>
            <a:spLocks noGrp="1"/>
          </p:cNvSpPr>
          <p:nvPr>
            <p:ph type="sldNum" sz="quarter" idx="12"/>
          </p:nvPr>
        </p:nvSpPr>
        <p:spPr/>
        <p:txBody>
          <a:bodyPr/>
          <a:lstStyle/>
          <a:p>
            <a:fld id="{7B42F153-53B9-4B5D-8624-E5F4E721558F}" type="slidenum">
              <a:rPr lang="da-DK" smtClean="0"/>
              <a:t>37</a:t>
            </a:fld>
            <a:endParaRPr lang="da-DK"/>
          </a:p>
        </p:txBody>
      </p:sp>
    </p:spTree>
    <p:extLst>
      <p:ext uri="{BB962C8B-B14F-4D97-AF65-F5344CB8AC3E}">
        <p14:creationId xmlns:p14="http://schemas.microsoft.com/office/powerpoint/2010/main" val="1021203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normAutofit/>
          </a:bodyPr>
          <a:lstStyle/>
          <a:p>
            <a:pPr algn="l"/>
            <a:r>
              <a:rPr lang="da-DK" dirty="0">
                <a:latin typeface="+mn-lt"/>
              </a:rPr>
              <a:t>Regel- og handicapudvalget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11687058" cy="4984083"/>
          </a:xfrm>
        </p:spPr>
        <p:txBody>
          <a:bodyPr>
            <a:normAutofit/>
          </a:bodyPr>
          <a:lstStyle/>
          <a:p>
            <a:pPr algn="l">
              <a:lnSpc>
                <a:spcPct val="120000"/>
              </a:lnSpc>
            </a:pPr>
            <a:r>
              <a:rPr lang="da-DK" sz="2600" b="1" dirty="0"/>
              <a:t>Aktiviteter i 2026:</a:t>
            </a:r>
          </a:p>
          <a:p>
            <a:pPr marL="342900" indent="-342900" algn="l">
              <a:lnSpc>
                <a:spcPct val="120000"/>
              </a:lnSpc>
              <a:buFont typeface="Arial" panose="020B0604020202020204" pitchFamily="34" charset="0"/>
              <a:buChar char="•"/>
            </a:pPr>
            <a:r>
              <a:rPr lang="da-DK" sz="2800" dirty="0"/>
              <a:t>Regelaften med Jesper foråret.</a:t>
            </a:r>
          </a:p>
          <a:p>
            <a:pPr marL="342900" indent="-342900" algn="l">
              <a:lnSpc>
                <a:spcPct val="120000"/>
              </a:lnSpc>
              <a:buFont typeface="Arial" panose="020B0604020202020204" pitchFamily="34" charset="0"/>
              <a:buChar char="•"/>
            </a:pPr>
            <a:r>
              <a:rPr lang="da-DK" sz="2800" dirty="0"/>
              <a:t>Jesper dommer ved klubmesterskaberne.</a:t>
            </a:r>
          </a:p>
          <a:p>
            <a:pPr marL="342900" indent="-342900" algn="l">
              <a:lnSpc>
                <a:spcPct val="120000"/>
              </a:lnSpc>
              <a:buFont typeface="Arial" panose="020B0604020202020204" pitchFamily="34" charset="0"/>
              <a:buChar char="•"/>
            </a:pPr>
            <a:r>
              <a:rPr lang="da-DK" sz="2800" dirty="0"/>
              <a:t>Tilbyde hjælp til ændring af </a:t>
            </a:r>
            <a:r>
              <a:rPr lang="da-DK" sz="2800" dirty="0" err="1"/>
              <a:t>hcp</a:t>
            </a:r>
            <a:r>
              <a:rPr lang="da-DK" sz="2800" dirty="0"/>
              <a:t>. ved sygdom og lign.</a:t>
            </a:r>
          </a:p>
          <a:p>
            <a:pPr marL="342900" indent="-342900" algn="l">
              <a:lnSpc>
                <a:spcPct val="120000"/>
              </a:lnSpc>
              <a:buFont typeface="Arial" panose="020B0604020202020204" pitchFamily="34" charset="0"/>
              <a:buChar char="•"/>
            </a:pPr>
            <a:r>
              <a:rPr lang="da-DK" sz="2800" dirty="0"/>
              <a:t>Tilbyde hjælp til forståelse af regelspørgsmål.</a:t>
            </a:r>
          </a:p>
          <a:p>
            <a:pPr marL="342900" indent="-342900" algn="l">
              <a:lnSpc>
                <a:spcPct val="120000"/>
              </a:lnSpc>
              <a:buFont typeface="Arial" panose="020B0604020202020204" pitchFamily="34" charset="0"/>
              <a:buChar char="•"/>
            </a:pPr>
            <a:r>
              <a:rPr lang="da-DK" sz="2800" dirty="0"/>
              <a:t>Varetager lokalreglerne, og sætte start/slut tidspunkt.</a:t>
            </a:r>
          </a:p>
          <a:p>
            <a:pPr marL="342900" indent="-342900" algn="l">
              <a:lnSpc>
                <a:spcPct val="120000"/>
              </a:lnSpc>
              <a:buFont typeface="Arial" panose="020B0604020202020204" pitchFamily="34" charset="0"/>
              <a:buChar char="•"/>
            </a:pPr>
            <a:r>
              <a:rPr lang="da-DK" sz="2800" dirty="0"/>
              <a:t>Sørge for at turneringsbestemmelser bliver implementeret i klub i klub.</a:t>
            </a:r>
          </a:p>
          <a:p>
            <a:pPr marL="800100" lvl="1" indent="-342900" algn="l">
              <a:buFont typeface="Arial" panose="020B0604020202020204" pitchFamily="34" charset="0"/>
              <a:buChar char="•"/>
            </a:pPr>
            <a:endParaRPr lang="da-DK" dirty="0"/>
          </a:p>
        </p:txBody>
      </p:sp>
      <p:pic>
        <p:nvPicPr>
          <p:cNvPr id="4" name="Picture 3">
            <a:extLst>
              <a:ext uri="{FF2B5EF4-FFF2-40B4-BE49-F238E27FC236}">
                <a16:creationId xmlns:a16="http://schemas.microsoft.com/office/drawing/2014/main" id="{A923F774-8914-4A63-84E3-DA3CDF937E7F}"/>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F0EF8B2A-091F-4643-A3CB-8FD479932EE4}"/>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6" name="Slide Number Placeholder 5">
            <a:extLst>
              <a:ext uri="{FF2B5EF4-FFF2-40B4-BE49-F238E27FC236}">
                <a16:creationId xmlns:a16="http://schemas.microsoft.com/office/drawing/2014/main" id="{C7455048-E5DF-D082-4F16-AC2AB0442644}"/>
              </a:ext>
            </a:extLst>
          </p:cNvPr>
          <p:cNvSpPr>
            <a:spLocks noGrp="1"/>
          </p:cNvSpPr>
          <p:nvPr>
            <p:ph type="sldNum" sz="quarter" idx="12"/>
          </p:nvPr>
        </p:nvSpPr>
        <p:spPr/>
        <p:txBody>
          <a:bodyPr/>
          <a:lstStyle/>
          <a:p>
            <a:fld id="{7B42F153-53B9-4B5D-8624-E5F4E721558F}" type="slidenum">
              <a:rPr lang="da-DK" smtClean="0"/>
              <a:t>38</a:t>
            </a:fld>
            <a:endParaRPr lang="da-DK"/>
          </a:p>
        </p:txBody>
      </p:sp>
    </p:spTree>
    <p:extLst>
      <p:ext uri="{BB962C8B-B14F-4D97-AF65-F5344CB8AC3E}">
        <p14:creationId xmlns:p14="http://schemas.microsoft.com/office/powerpoint/2010/main" val="51121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normAutofit/>
          </a:bodyPr>
          <a:lstStyle/>
          <a:p>
            <a:pPr algn="l"/>
            <a:r>
              <a:rPr lang="da-DK" dirty="0">
                <a:latin typeface="+mn-lt"/>
              </a:rPr>
              <a:t>Sponsorudvalget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8" y="1300480"/>
            <a:ext cx="11339711" cy="5278437"/>
          </a:xfrm>
        </p:spPr>
        <p:txBody>
          <a:bodyPr>
            <a:noAutofit/>
          </a:bodyPr>
          <a:lstStyle/>
          <a:p>
            <a:pPr algn="l">
              <a:lnSpc>
                <a:spcPct val="80000"/>
              </a:lnSpc>
              <a:spcAft>
                <a:spcPts val="800"/>
              </a:spcAft>
            </a:pPr>
            <a:r>
              <a:rPr lang="da-DK" b="1" dirty="0"/>
              <a:t>Aktiviteter i 2025:</a:t>
            </a:r>
          </a:p>
          <a:p>
            <a:pPr marL="342900" indent="-342900" algn="l">
              <a:lnSpc>
                <a:spcPct val="80000"/>
              </a:lnSpc>
              <a:spcAft>
                <a:spcPts val="800"/>
              </a:spcAft>
              <a:buFont typeface="Arial" panose="020B0604020202020204" pitchFamily="34" charset="0"/>
              <a:buChar char="•"/>
            </a:pPr>
            <a:r>
              <a:rPr lang="da-DK" dirty="0"/>
              <a:t>Stigende indtægter på sponsorsiden. Siden 2022 er klubbens sponsor indtægter fordoblet</a:t>
            </a:r>
          </a:p>
          <a:p>
            <a:pPr marL="342900" indent="-342900" algn="l">
              <a:lnSpc>
                <a:spcPct val="80000"/>
              </a:lnSpc>
              <a:spcAft>
                <a:spcPts val="800"/>
              </a:spcAft>
              <a:buFont typeface="Arial" panose="020B0604020202020204" pitchFamily="34" charset="0"/>
              <a:buChar char="•"/>
            </a:pPr>
            <a:r>
              <a:rPr lang="da-DK" dirty="0"/>
              <a:t>Vi har et godt ”produkt”, en aktiv klub, mange medlemmer samt besøgende, der giver gode muligheder for eksponering</a:t>
            </a:r>
          </a:p>
          <a:p>
            <a:pPr marL="342900" indent="-342900" algn="l">
              <a:lnSpc>
                <a:spcPct val="80000"/>
              </a:lnSpc>
              <a:spcAft>
                <a:spcPts val="800"/>
              </a:spcAft>
              <a:buFont typeface="Arial" panose="020B0604020202020204" pitchFamily="34" charset="0"/>
              <a:buChar char="•"/>
            </a:pPr>
            <a:r>
              <a:rPr lang="da-DK" dirty="0"/>
              <a:t>Prisen for sponsorater forbliver i 2026, på samme niveau som 2025</a:t>
            </a:r>
          </a:p>
          <a:p>
            <a:pPr marL="342900" indent="-342900" algn="l">
              <a:lnSpc>
                <a:spcPct val="80000"/>
              </a:lnSpc>
              <a:spcAft>
                <a:spcPts val="800"/>
              </a:spcAft>
              <a:buFont typeface="Arial" panose="020B0604020202020204" pitchFamily="34" charset="0"/>
              <a:buChar char="•"/>
            </a:pPr>
            <a:r>
              <a:rPr lang="da-DK" dirty="0"/>
              <a:t>Vores sponsorer er tilfredse med vores trænings- og 9-huls match koncept. Fortsættes i 2026</a:t>
            </a:r>
          </a:p>
          <a:p>
            <a:pPr marL="342900" indent="-342900" algn="l">
              <a:lnSpc>
                <a:spcPct val="80000"/>
              </a:lnSpc>
              <a:spcAft>
                <a:spcPts val="800"/>
              </a:spcAft>
              <a:buFont typeface="Arial" panose="020B0604020202020204" pitchFamily="34" charset="0"/>
              <a:buChar char="•"/>
            </a:pPr>
            <a:r>
              <a:rPr lang="da-DK" dirty="0"/>
              <a:t>Vi lytter til vores sponsorer og vurderer, hvad de efterspørger</a:t>
            </a:r>
          </a:p>
          <a:p>
            <a:pPr marL="342900" indent="-342900" algn="l">
              <a:lnSpc>
                <a:spcPct val="80000"/>
              </a:lnSpc>
              <a:spcAft>
                <a:spcPts val="800"/>
              </a:spcAft>
              <a:buFont typeface="Arial" panose="020B0604020202020204" pitchFamily="34" charset="0"/>
              <a:buChar char="•"/>
            </a:pPr>
            <a:r>
              <a:rPr lang="da-DK" dirty="0"/>
              <a:t>Julehilsen udsendt til alle sponsorer, </a:t>
            </a:r>
            <a:r>
              <a:rPr lang="da-DK" dirty="0" err="1"/>
              <a:t>inkl</a:t>
            </a:r>
            <a:endParaRPr lang="da-DK" dirty="0"/>
          </a:p>
          <a:p>
            <a:pPr marL="800100" lvl="1" indent="-342900" algn="l">
              <a:lnSpc>
                <a:spcPct val="80000"/>
              </a:lnSpc>
              <a:spcAft>
                <a:spcPts val="800"/>
              </a:spcAft>
              <a:buFont typeface="Arial" panose="020B0604020202020204" pitchFamily="34" charset="0"/>
              <a:buChar char="•"/>
            </a:pPr>
            <a:r>
              <a:rPr lang="da-DK" dirty="0"/>
              <a:t>oplæg til, at komme med idéer til eventuelle nye tiltag</a:t>
            </a:r>
          </a:p>
          <a:p>
            <a:pPr marL="800100" lvl="1" indent="-342900" algn="l">
              <a:lnSpc>
                <a:spcPct val="80000"/>
              </a:lnSpc>
              <a:spcAft>
                <a:spcPts val="800"/>
              </a:spcAft>
              <a:buFont typeface="Arial" panose="020B0604020202020204" pitchFamily="34" charset="0"/>
              <a:buChar char="•"/>
            </a:pPr>
            <a:r>
              <a:rPr lang="da-DK" dirty="0"/>
              <a:t>evaluering af året der er gået</a:t>
            </a:r>
          </a:p>
          <a:p>
            <a:pPr marL="342900" indent="-342900" algn="l">
              <a:lnSpc>
                <a:spcPct val="80000"/>
              </a:lnSpc>
              <a:spcAft>
                <a:spcPts val="800"/>
              </a:spcAft>
              <a:buFont typeface="Arial" panose="020B0604020202020204" pitchFamily="34" charset="0"/>
              <a:buChar char="•"/>
            </a:pPr>
            <a:endParaRPr lang="da-DK" dirty="0"/>
          </a:p>
        </p:txBody>
      </p:sp>
      <p:pic>
        <p:nvPicPr>
          <p:cNvPr id="4" name="Picture 3">
            <a:extLst>
              <a:ext uri="{FF2B5EF4-FFF2-40B4-BE49-F238E27FC236}">
                <a16:creationId xmlns:a16="http://schemas.microsoft.com/office/drawing/2014/main" id="{9EA759B8-A5EB-4AC7-AD55-E1B14F637C9B}"/>
              </a:ext>
            </a:extLst>
          </p:cNvPr>
          <p:cNvPicPr>
            <a:picLocks noChangeAspect="1"/>
          </p:cNvPicPr>
          <p:nvPr/>
        </p:nvPicPr>
        <p:blipFill>
          <a:blip r:embed="rId2"/>
          <a:stretch>
            <a:fillRect/>
          </a:stretch>
        </p:blipFill>
        <p:spPr>
          <a:xfrm>
            <a:off x="10210800" y="75882"/>
            <a:ext cx="1828800" cy="904875"/>
          </a:xfrm>
          <a:prstGeom prst="rect">
            <a:avLst/>
          </a:prstGeom>
        </p:spPr>
      </p:pic>
      <p:sp>
        <p:nvSpPr>
          <p:cNvPr id="9" name="TextBox 8">
            <a:extLst>
              <a:ext uri="{FF2B5EF4-FFF2-40B4-BE49-F238E27FC236}">
                <a16:creationId xmlns:a16="http://schemas.microsoft.com/office/drawing/2014/main" id="{773CCEDD-1164-4F3C-B4CD-E31630B8AB86}"/>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FD700879-061C-234F-7432-52DEB4E5CE49}"/>
              </a:ext>
            </a:extLst>
          </p:cNvPr>
          <p:cNvSpPr>
            <a:spLocks noGrp="1"/>
          </p:cNvSpPr>
          <p:nvPr>
            <p:ph type="sldNum" sz="quarter" idx="12"/>
          </p:nvPr>
        </p:nvSpPr>
        <p:spPr/>
        <p:txBody>
          <a:bodyPr/>
          <a:lstStyle/>
          <a:p>
            <a:fld id="{7B42F153-53B9-4B5D-8624-E5F4E721558F}" type="slidenum">
              <a:rPr lang="da-DK" smtClean="0"/>
              <a:t>39</a:t>
            </a:fld>
            <a:endParaRPr lang="da-DK"/>
          </a:p>
        </p:txBody>
      </p:sp>
      <p:sp>
        <p:nvSpPr>
          <p:cNvPr id="6" name="TextBox 5">
            <a:extLst>
              <a:ext uri="{FF2B5EF4-FFF2-40B4-BE49-F238E27FC236}">
                <a16:creationId xmlns:a16="http://schemas.microsoft.com/office/drawing/2014/main" id="{B437BE7A-F47B-F893-0135-17BDB26DB8F0}"/>
              </a:ext>
            </a:extLst>
          </p:cNvPr>
          <p:cNvSpPr txBox="1"/>
          <p:nvPr/>
        </p:nvSpPr>
        <p:spPr>
          <a:xfrm>
            <a:off x="7220777" y="279083"/>
            <a:ext cx="2484783" cy="1200329"/>
          </a:xfrm>
          <a:prstGeom prst="rect">
            <a:avLst/>
          </a:prstGeom>
          <a:noFill/>
        </p:spPr>
        <p:txBody>
          <a:bodyPr wrap="square" rtlCol="0">
            <a:spAutoFit/>
          </a:bodyPr>
          <a:lstStyle/>
          <a:p>
            <a:r>
              <a:rPr lang="da-DK" b="1" dirty="0"/>
              <a:t>Sponsor indtægter:</a:t>
            </a:r>
          </a:p>
          <a:p>
            <a:r>
              <a:rPr lang="da-DK" dirty="0"/>
              <a:t>2023 633.000 </a:t>
            </a:r>
            <a:r>
              <a:rPr lang="da-DK" dirty="0" err="1"/>
              <a:t>kr</a:t>
            </a:r>
            <a:endParaRPr lang="da-DK" dirty="0"/>
          </a:p>
          <a:p>
            <a:r>
              <a:rPr lang="da-DK" dirty="0"/>
              <a:t>2024 780.000 </a:t>
            </a:r>
            <a:r>
              <a:rPr lang="da-DK" dirty="0" err="1"/>
              <a:t>kr</a:t>
            </a:r>
            <a:endParaRPr lang="da-DK" dirty="0"/>
          </a:p>
          <a:p>
            <a:r>
              <a:rPr lang="da-DK" dirty="0"/>
              <a:t>2025 949.000 </a:t>
            </a:r>
            <a:r>
              <a:rPr lang="da-DK" dirty="0" err="1"/>
              <a:t>kr</a:t>
            </a:r>
            <a:endParaRPr lang="da-DK" dirty="0"/>
          </a:p>
        </p:txBody>
      </p:sp>
    </p:spTree>
    <p:extLst>
      <p:ext uri="{BB962C8B-B14F-4D97-AF65-F5344CB8AC3E}">
        <p14:creationId xmlns:p14="http://schemas.microsoft.com/office/powerpoint/2010/main" val="260382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18172" y="1300480"/>
            <a:ext cx="11158477" cy="5029200"/>
          </a:xfrm>
        </p:spPr>
        <p:txBody>
          <a:bodyPr>
            <a:normAutofit fontScale="92500" lnSpcReduction="20000"/>
          </a:bodyPr>
          <a:lstStyle/>
          <a:p>
            <a:pPr algn="l"/>
            <a:r>
              <a:rPr lang="da-DK" sz="2800" b="1" dirty="0"/>
              <a:t>Samarbejde med andre klubber:</a:t>
            </a:r>
          </a:p>
          <a:p>
            <a:pPr algn="l"/>
            <a:endParaRPr lang="da-DK" sz="2800" b="1" dirty="0"/>
          </a:p>
          <a:p>
            <a:pPr algn="l"/>
            <a:r>
              <a:rPr lang="da-DK" sz="2800" b="1" dirty="0"/>
              <a:t>GNG samarbejdet:</a:t>
            </a:r>
          </a:p>
          <a:p>
            <a:pPr marL="800100" lvl="1" indent="-342900" algn="l">
              <a:buFont typeface="Arial" panose="020B0604020202020204" pitchFamily="34" charset="0"/>
              <a:buChar char="•"/>
            </a:pPr>
            <a:r>
              <a:rPr lang="da-DK" sz="2600" dirty="0"/>
              <a:t>Årsmøde afholdt i Sæby. Ingen deltagelse fra klubben denne gang grundet sammenfald af møder</a:t>
            </a:r>
          </a:p>
          <a:p>
            <a:pPr marL="800100" lvl="1" indent="-342900" algn="l">
              <a:buFont typeface="Arial" panose="020B0604020202020204" pitchFamily="34" charset="0"/>
              <a:buChar char="•"/>
            </a:pPr>
            <a:r>
              <a:rPr lang="da-DK" sz="2600" dirty="0"/>
              <a:t>Fortsat godt samarbejde</a:t>
            </a:r>
          </a:p>
          <a:p>
            <a:pPr marL="800100" lvl="1" indent="-342900" algn="l">
              <a:buFont typeface="Arial" panose="020B0604020202020204" pitchFamily="34" charset="0"/>
              <a:buChar char="•"/>
            </a:pPr>
            <a:r>
              <a:rPr lang="da-DK" sz="2600" dirty="0"/>
              <a:t>Formandskabet overgår til Hjørring i 2026</a:t>
            </a:r>
          </a:p>
          <a:p>
            <a:pPr marL="800100" lvl="1" indent="-342900" algn="l">
              <a:buFont typeface="Arial" panose="020B0604020202020204" pitchFamily="34" charset="0"/>
              <a:buChar char="•"/>
            </a:pPr>
            <a:r>
              <a:rPr lang="da-DK" sz="2600" dirty="0"/>
              <a:t>50/50% ordningen udfordres fra klubberne som er udfordret på økonomien</a:t>
            </a:r>
          </a:p>
          <a:p>
            <a:pPr marL="800100" lvl="1" indent="-342900" algn="l">
              <a:buFont typeface="Arial" panose="020B0604020202020204" pitchFamily="34" charset="0"/>
              <a:buChar char="•"/>
            </a:pPr>
            <a:r>
              <a:rPr lang="da-DK" sz="2600" dirty="0"/>
              <a:t>Hold øje med listen over klubber på hjemmesiden inden i tager afsted</a:t>
            </a:r>
          </a:p>
          <a:p>
            <a:pPr marL="800100" lvl="1" indent="-342900" algn="l">
              <a:buFont typeface="Arial" panose="020B0604020202020204" pitchFamily="34" charset="0"/>
              <a:buChar char="•"/>
            </a:pPr>
            <a:endParaRPr lang="da-DK" sz="1600" b="1" dirty="0"/>
          </a:p>
          <a:p>
            <a:pPr algn="l"/>
            <a:r>
              <a:rPr lang="da-DK" sz="2800" b="1" dirty="0"/>
              <a:t>Golf ringen Nordjylland:</a:t>
            </a:r>
          </a:p>
          <a:p>
            <a:pPr marL="800100" lvl="1" indent="-342900" algn="l">
              <a:buFont typeface="Arial" panose="020B0604020202020204" pitchFamily="34" charset="0"/>
              <a:buChar char="•"/>
            </a:pPr>
            <a:r>
              <a:rPr lang="da-DK" sz="2600" dirty="0"/>
              <a:t>Årsmøde aflyst eftersom alle klubber havde interesse i at fortsætte som hidtil</a:t>
            </a:r>
          </a:p>
          <a:p>
            <a:pPr marL="800100" lvl="1" indent="-342900" algn="l">
              <a:buFont typeface="Arial" panose="020B0604020202020204" pitchFamily="34" charset="0"/>
              <a:buChar char="•"/>
            </a:pPr>
            <a:r>
              <a:rPr lang="da-DK" sz="2600" dirty="0"/>
              <a:t>Klubber: Hals, Brønderslev, Hjørring og Sæby</a:t>
            </a:r>
          </a:p>
          <a:p>
            <a:pPr marL="800100" lvl="1" indent="-342900" algn="l">
              <a:buFont typeface="Arial" panose="020B0604020202020204" pitchFamily="34" charset="0"/>
              <a:buChar char="•"/>
            </a:pPr>
            <a:r>
              <a:rPr lang="da-DK" sz="2600" dirty="0"/>
              <a:t>Fortsat meget godt samarbejde – stor tilslutning til golf ringen</a:t>
            </a:r>
          </a:p>
          <a:p>
            <a:pPr marL="800100" lvl="1" indent="-342900" algn="l">
              <a:buFont typeface="Arial" panose="020B0604020202020204" pitchFamily="34" charset="0"/>
              <a:buChar char="•"/>
            </a:pPr>
            <a:r>
              <a:rPr lang="da-DK" sz="2600" dirty="0"/>
              <a:t>Formandskabet overgår til Hals Golf Klub</a:t>
            </a:r>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64F33834-B68D-BB02-718A-7DECA824309F}"/>
              </a:ext>
            </a:extLst>
          </p:cNvPr>
          <p:cNvSpPr>
            <a:spLocks noGrp="1"/>
          </p:cNvSpPr>
          <p:nvPr>
            <p:ph type="sldNum" sz="quarter" idx="12"/>
          </p:nvPr>
        </p:nvSpPr>
        <p:spPr/>
        <p:txBody>
          <a:bodyPr/>
          <a:lstStyle/>
          <a:p>
            <a:fld id="{7B42F153-53B9-4B5D-8624-E5F4E721558F}" type="slidenum">
              <a:rPr lang="da-DK" smtClean="0"/>
              <a:t>4</a:t>
            </a:fld>
            <a:endParaRPr lang="da-DK"/>
          </a:p>
        </p:txBody>
      </p:sp>
    </p:spTree>
    <p:extLst>
      <p:ext uri="{BB962C8B-B14F-4D97-AF65-F5344CB8AC3E}">
        <p14:creationId xmlns:p14="http://schemas.microsoft.com/office/powerpoint/2010/main" val="2205343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23108-7EA6-3D85-5DE2-7C402187F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6FACB-0A3B-F5B9-C601-DEFF2D47A8CB}"/>
              </a:ext>
            </a:extLst>
          </p:cNvPr>
          <p:cNvSpPr>
            <a:spLocks noGrp="1"/>
          </p:cNvSpPr>
          <p:nvPr>
            <p:ph type="ctrTitle"/>
          </p:nvPr>
        </p:nvSpPr>
        <p:spPr>
          <a:xfrm>
            <a:off x="426720" y="279083"/>
            <a:ext cx="9144000" cy="970597"/>
          </a:xfrm>
        </p:spPr>
        <p:txBody>
          <a:bodyPr>
            <a:normAutofit/>
          </a:bodyPr>
          <a:lstStyle/>
          <a:p>
            <a:pPr algn="l"/>
            <a:r>
              <a:rPr lang="da-DK" dirty="0">
                <a:latin typeface="+mn-lt"/>
              </a:rPr>
              <a:t>Sponsorudvalget</a:t>
            </a:r>
          </a:p>
        </p:txBody>
      </p:sp>
      <p:sp>
        <p:nvSpPr>
          <p:cNvPr id="3" name="Subtitle 2">
            <a:extLst>
              <a:ext uri="{FF2B5EF4-FFF2-40B4-BE49-F238E27FC236}">
                <a16:creationId xmlns:a16="http://schemas.microsoft.com/office/drawing/2014/main" id="{29335964-7241-1413-6512-60FFA5C924B6}"/>
              </a:ext>
            </a:extLst>
          </p:cNvPr>
          <p:cNvSpPr>
            <a:spLocks noGrp="1"/>
          </p:cNvSpPr>
          <p:nvPr>
            <p:ph type="subTitle" idx="1"/>
          </p:nvPr>
        </p:nvSpPr>
        <p:spPr>
          <a:xfrm>
            <a:off x="426719" y="1300480"/>
            <a:ext cx="4655972" cy="5278437"/>
          </a:xfrm>
        </p:spPr>
        <p:txBody>
          <a:bodyPr>
            <a:noAutofit/>
          </a:bodyPr>
          <a:lstStyle/>
          <a:p>
            <a:pPr algn="l">
              <a:lnSpc>
                <a:spcPct val="80000"/>
              </a:lnSpc>
              <a:spcAft>
                <a:spcPts val="800"/>
              </a:spcAft>
            </a:pPr>
            <a:r>
              <a:rPr lang="da-DK" b="1" dirty="0"/>
              <a:t>Aktiviteter i 2025:</a:t>
            </a:r>
          </a:p>
          <a:p>
            <a:pPr marL="342900" indent="-342900" algn="l">
              <a:lnSpc>
                <a:spcPct val="80000"/>
              </a:lnSpc>
              <a:spcAft>
                <a:spcPts val="800"/>
              </a:spcAft>
              <a:buFont typeface="Arial" panose="020B0604020202020204" pitchFamily="34" charset="0"/>
              <a:buChar char="•"/>
            </a:pPr>
            <a:r>
              <a:rPr lang="da-DK" dirty="0"/>
              <a:t>Arrangementer</a:t>
            </a:r>
          </a:p>
          <a:p>
            <a:pPr marL="800100" lvl="1" indent="-342900" algn="l">
              <a:lnSpc>
                <a:spcPct val="80000"/>
              </a:lnSpc>
              <a:spcAft>
                <a:spcPts val="800"/>
              </a:spcAft>
              <a:buFont typeface="Arial" panose="020B0604020202020204" pitchFamily="34" charset="0"/>
              <a:buChar char="•"/>
            </a:pPr>
            <a:r>
              <a:rPr lang="da-DK" dirty="0"/>
              <a:t>Livet som tour </a:t>
            </a:r>
            <a:r>
              <a:rPr lang="da-DK" dirty="0" err="1"/>
              <a:t>caddy</a:t>
            </a:r>
            <a:endParaRPr lang="da-DK" dirty="0"/>
          </a:p>
          <a:p>
            <a:pPr marL="800100" lvl="1" indent="-342900" algn="l">
              <a:lnSpc>
                <a:spcPct val="80000"/>
              </a:lnSpc>
              <a:spcAft>
                <a:spcPts val="800"/>
              </a:spcAft>
              <a:buFont typeface="Arial" panose="020B0604020202020204" pitchFamily="34" charset="0"/>
              <a:buChar char="•"/>
            </a:pPr>
            <a:r>
              <a:rPr lang="da-DK" dirty="0"/>
              <a:t>Kunst, Vinsmagning og tapas</a:t>
            </a:r>
          </a:p>
          <a:p>
            <a:pPr marL="1257300" lvl="2" indent="-342900" algn="l">
              <a:lnSpc>
                <a:spcPct val="80000"/>
              </a:lnSpc>
              <a:spcAft>
                <a:spcPts val="800"/>
              </a:spcAft>
              <a:buFont typeface="Arial" panose="020B0604020202020204" pitchFamily="34" charset="0"/>
              <a:buChar char="•"/>
            </a:pPr>
            <a:r>
              <a:rPr lang="da-DK" dirty="0"/>
              <a:t>6.000 kroner doneret til Knækcancer</a:t>
            </a:r>
          </a:p>
          <a:p>
            <a:pPr algn="l">
              <a:lnSpc>
                <a:spcPct val="80000"/>
              </a:lnSpc>
              <a:spcAft>
                <a:spcPts val="800"/>
              </a:spcAft>
            </a:pPr>
            <a:r>
              <a:rPr lang="da-DK" b="1" dirty="0"/>
              <a:t>Aktiviteter i 2026:</a:t>
            </a:r>
          </a:p>
          <a:p>
            <a:pPr marL="342900" indent="-342900" algn="l">
              <a:lnSpc>
                <a:spcPct val="80000"/>
              </a:lnSpc>
              <a:spcAft>
                <a:spcPts val="800"/>
              </a:spcAft>
              <a:buFont typeface="Arial" panose="020B0604020202020204" pitchFamily="34" charset="0"/>
              <a:buChar char="•"/>
            </a:pPr>
            <a:r>
              <a:rPr lang="da-DK" dirty="0"/>
              <a:t>Fastlægning af datoer for sponsor arrangementer m.m.</a:t>
            </a:r>
          </a:p>
          <a:p>
            <a:pPr marL="342900" indent="-342900" algn="l">
              <a:lnSpc>
                <a:spcPct val="80000"/>
              </a:lnSpc>
              <a:spcAft>
                <a:spcPts val="800"/>
              </a:spcAft>
              <a:buFont typeface="Arial" panose="020B0604020202020204" pitchFamily="34" charset="0"/>
              <a:buChar char="•"/>
            </a:pPr>
            <a:r>
              <a:rPr lang="da-DK" dirty="0"/>
              <a:t>Udarbejdelse af årshjul med datoer for sponsorarrangementer sendes ud efterfølgende. </a:t>
            </a:r>
          </a:p>
        </p:txBody>
      </p:sp>
      <p:pic>
        <p:nvPicPr>
          <p:cNvPr id="4" name="Picture 3">
            <a:extLst>
              <a:ext uri="{FF2B5EF4-FFF2-40B4-BE49-F238E27FC236}">
                <a16:creationId xmlns:a16="http://schemas.microsoft.com/office/drawing/2014/main" id="{CD8E44B6-D93A-C0CE-C0FD-735667C70983}"/>
              </a:ext>
            </a:extLst>
          </p:cNvPr>
          <p:cNvPicPr>
            <a:picLocks noChangeAspect="1"/>
          </p:cNvPicPr>
          <p:nvPr/>
        </p:nvPicPr>
        <p:blipFill>
          <a:blip r:embed="rId2"/>
          <a:stretch>
            <a:fillRect/>
          </a:stretch>
        </p:blipFill>
        <p:spPr>
          <a:xfrm>
            <a:off x="10210800" y="75882"/>
            <a:ext cx="1828800" cy="904875"/>
          </a:xfrm>
          <a:prstGeom prst="rect">
            <a:avLst/>
          </a:prstGeom>
        </p:spPr>
      </p:pic>
      <p:sp>
        <p:nvSpPr>
          <p:cNvPr id="9" name="TextBox 8">
            <a:extLst>
              <a:ext uri="{FF2B5EF4-FFF2-40B4-BE49-F238E27FC236}">
                <a16:creationId xmlns:a16="http://schemas.microsoft.com/office/drawing/2014/main" id="{AF7BC40B-7ADE-B673-AD52-FE912359238C}"/>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6" name="Picture 5">
            <a:extLst>
              <a:ext uri="{FF2B5EF4-FFF2-40B4-BE49-F238E27FC236}">
                <a16:creationId xmlns:a16="http://schemas.microsoft.com/office/drawing/2014/main" id="{B7043A4E-DFCA-6758-5FA8-EE4376F8DA0C}"/>
              </a:ext>
            </a:extLst>
          </p:cNvPr>
          <p:cNvPicPr>
            <a:picLocks noChangeAspect="1"/>
          </p:cNvPicPr>
          <p:nvPr/>
        </p:nvPicPr>
        <p:blipFill>
          <a:blip r:embed="rId3"/>
          <a:stretch>
            <a:fillRect/>
          </a:stretch>
        </p:blipFill>
        <p:spPr>
          <a:xfrm>
            <a:off x="6167204" y="279083"/>
            <a:ext cx="1846736" cy="3749647"/>
          </a:xfrm>
          <a:prstGeom prst="rect">
            <a:avLst/>
          </a:prstGeom>
        </p:spPr>
      </p:pic>
      <p:pic>
        <p:nvPicPr>
          <p:cNvPr id="10" name="Picture 9">
            <a:extLst>
              <a:ext uri="{FF2B5EF4-FFF2-40B4-BE49-F238E27FC236}">
                <a16:creationId xmlns:a16="http://schemas.microsoft.com/office/drawing/2014/main" id="{6081F003-6D0C-7A6A-759B-42FDC939D2F9}"/>
              </a:ext>
            </a:extLst>
          </p:cNvPr>
          <p:cNvPicPr>
            <a:picLocks noChangeAspect="1"/>
          </p:cNvPicPr>
          <p:nvPr/>
        </p:nvPicPr>
        <p:blipFill>
          <a:blip r:embed="rId4"/>
          <a:stretch>
            <a:fillRect/>
          </a:stretch>
        </p:blipFill>
        <p:spPr>
          <a:xfrm>
            <a:off x="8087468" y="279083"/>
            <a:ext cx="1591415" cy="3212857"/>
          </a:xfrm>
          <a:prstGeom prst="rect">
            <a:avLst/>
          </a:prstGeom>
        </p:spPr>
      </p:pic>
      <p:pic>
        <p:nvPicPr>
          <p:cNvPr id="11" name="Picture 10">
            <a:extLst>
              <a:ext uri="{FF2B5EF4-FFF2-40B4-BE49-F238E27FC236}">
                <a16:creationId xmlns:a16="http://schemas.microsoft.com/office/drawing/2014/main" id="{28A93B8E-46FA-E800-360E-6595920707E0}"/>
              </a:ext>
            </a:extLst>
          </p:cNvPr>
          <p:cNvPicPr>
            <a:picLocks noChangeAspect="1"/>
          </p:cNvPicPr>
          <p:nvPr/>
        </p:nvPicPr>
        <p:blipFill>
          <a:blip r:embed="rId5"/>
          <a:stretch>
            <a:fillRect/>
          </a:stretch>
        </p:blipFill>
        <p:spPr>
          <a:xfrm>
            <a:off x="9132959" y="2698133"/>
            <a:ext cx="2632322" cy="3590064"/>
          </a:xfrm>
          <a:prstGeom prst="rect">
            <a:avLst/>
          </a:prstGeom>
        </p:spPr>
      </p:pic>
      <p:pic>
        <p:nvPicPr>
          <p:cNvPr id="12" name="Picture 11">
            <a:extLst>
              <a:ext uri="{FF2B5EF4-FFF2-40B4-BE49-F238E27FC236}">
                <a16:creationId xmlns:a16="http://schemas.microsoft.com/office/drawing/2014/main" id="{D57703DC-A951-EA5F-BB24-383FC431EC63}"/>
              </a:ext>
            </a:extLst>
          </p:cNvPr>
          <p:cNvPicPr>
            <a:picLocks noChangeAspect="1"/>
          </p:cNvPicPr>
          <p:nvPr/>
        </p:nvPicPr>
        <p:blipFill>
          <a:blip r:embed="rId6"/>
          <a:stretch>
            <a:fillRect/>
          </a:stretch>
        </p:blipFill>
        <p:spPr>
          <a:xfrm>
            <a:off x="6184457" y="3589340"/>
            <a:ext cx="2873004" cy="2889174"/>
          </a:xfrm>
          <a:prstGeom prst="rect">
            <a:avLst/>
          </a:prstGeom>
        </p:spPr>
      </p:pic>
      <p:sp>
        <p:nvSpPr>
          <p:cNvPr id="5" name="Slide Number Placeholder 4">
            <a:extLst>
              <a:ext uri="{FF2B5EF4-FFF2-40B4-BE49-F238E27FC236}">
                <a16:creationId xmlns:a16="http://schemas.microsoft.com/office/drawing/2014/main" id="{BF1BFDEB-19A8-8CA6-1A0A-BD14DBFB13D8}"/>
              </a:ext>
            </a:extLst>
          </p:cNvPr>
          <p:cNvSpPr>
            <a:spLocks noGrp="1"/>
          </p:cNvSpPr>
          <p:nvPr>
            <p:ph type="sldNum" sz="quarter" idx="12"/>
          </p:nvPr>
        </p:nvSpPr>
        <p:spPr/>
        <p:txBody>
          <a:bodyPr/>
          <a:lstStyle/>
          <a:p>
            <a:fld id="{7B42F153-53B9-4B5D-8624-E5F4E721558F}" type="slidenum">
              <a:rPr lang="da-DK" smtClean="0"/>
              <a:t>40</a:t>
            </a:fld>
            <a:endParaRPr lang="da-DK"/>
          </a:p>
        </p:txBody>
      </p:sp>
    </p:spTree>
    <p:extLst>
      <p:ext uri="{BB962C8B-B14F-4D97-AF65-F5344CB8AC3E}">
        <p14:creationId xmlns:p14="http://schemas.microsoft.com/office/powerpoint/2010/main" val="64064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03DF5E-6E99-5763-5B91-15F9A514F302}"/>
              </a:ext>
            </a:extLst>
          </p:cNvPr>
          <p:cNvPicPr>
            <a:picLocks noChangeAspect="1"/>
          </p:cNvPicPr>
          <p:nvPr/>
        </p:nvPicPr>
        <p:blipFill>
          <a:blip r:embed="rId2"/>
          <a:stretch>
            <a:fillRect/>
          </a:stretch>
        </p:blipFill>
        <p:spPr>
          <a:xfrm>
            <a:off x="8434317" y="1910634"/>
            <a:ext cx="3422089" cy="4496731"/>
          </a:xfrm>
          <a:prstGeom prst="rect">
            <a:avLst/>
          </a:prstGeom>
        </p:spPr>
      </p:pic>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79083"/>
            <a:ext cx="9144000" cy="970597"/>
          </a:xfrm>
        </p:spPr>
        <p:txBody>
          <a:bodyPr>
            <a:normAutofit/>
          </a:bodyPr>
          <a:lstStyle/>
          <a:p>
            <a:pPr algn="l"/>
            <a:r>
              <a:rPr lang="da-DK" dirty="0">
                <a:latin typeface="+mn-lt"/>
              </a:rPr>
              <a:t>Hus og bygge udvalget</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79"/>
            <a:ext cx="7878166" cy="4930199"/>
          </a:xfrm>
        </p:spPr>
        <p:txBody>
          <a:bodyPr>
            <a:noAutofit/>
          </a:bodyPr>
          <a:lstStyle/>
          <a:p>
            <a:pPr algn="l"/>
            <a:r>
              <a:rPr lang="da-DK" sz="2800" b="1" dirty="0">
                <a:effectLst/>
                <a:ea typeface="Times New Roman" panose="02020603050405020304" pitchFamily="18" charset="0"/>
                <a:cs typeface="Calibri" panose="020F0502020204030204" pitchFamily="34" charset="0"/>
              </a:rPr>
              <a:t>Aktiviteter i 2025:</a:t>
            </a:r>
          </a:p>
          <a:p>
            <a:pPr algn="l"/>
            <a:endParaRPr lang="da-DK" sz="2800" b="1" dirty="0">
              <a:effectLst/>
              <a:ea typeface="Times New Roman" panose="02020603050405020304" pitchFamily="18" charset="0"/>
              <a:cs typeface="Calibri" panose="020F0502020204030204" pitchFamily="34" charset="0"/>
            </a:endParaRPr>
          </a:p>
          <a:p>
            <a:pPr marL="457200" indent="-457200" algn="l">
              <a:buFont typeface="Arial" panose="020B0604020202020204" pitchFamily="34" charset="0"/>
              <a:buChar char="•"/>
            </a:pPr>
            <a:r>
              <a:rPr lang="da-DK" sz="2800" dirty="0">
                <a:effectLst/>
                <a:ea typeface="Times New Roman" panose="02020603050405020304" pitchFamily="18" charset="0"/>
                <a:cs typeface="Calibri" panose="020F0502020204030204" pitchFamily="34" charset="0"/>
              </a:rPr>
              <a:t>Etablering af hegn for enden af driving range</a:t>
            </a:r>
          </a:p>
          <a:p>
            <a:pPr marL="457200" indent="-457200" algn="l">
              <a:buFont typeface="Arial" panose="020B0604020202020204" pitchFamily="34" charset="0"/>
              <a:buChar char="•"/>
            </a:pPr>
            <a:r>
              <a:rPr lang="da-DK" sz="2800" dirty="0">
                <a:effectLst/>
                <a:ea typeface="Times New Roman" panose="02020603050405020304" pitchFamily="18" charset="0"/>
                <a:cs typeface="Calibri" panose="020F0502020204030204" pitchFamily="34" charset="0"/>
              </a:rPr>
              <a:t>Udslags bygningen på driving range er blevet malet, af vores dygtige frivillige malerteam</a:t>
            </a:r>
          </a:p>
          <a:p>
            <a:pPr marL="457200" indent="-457200" algn="l">
              <a:buFont typeface="Arial" panose="020B0604020202020204" pitchFamily="34" charset="0"/>
              <a:buChar char="•"/>
            </a:pPr>
            <a:r>
              <a:rPr lang="da-DK" sz="2800" dirty="0">
                <a:effectLst/>
                <a:ea typeface="Times New Roman" panose="02020603050405020304" pitchFamily="18" charset="0"/>
                <a:cs typeface="Calibri" panose="020F0502020204030204" pitchFamily="34" charset="0"/>
              </a:rPr>
              <a:t>Maskinhuset/bagrum, </a:t>
            </a:r>
            <a:r>
              <a:rPr lang="da-DK" sz="2800" dirty="0" err="1">
                <a:effectLst/>
                <a:ea typeface="Times New Roman" panose="02020603050405020304" pitchFamily="18" charset="0"/>
                <a:cs typeface="Calibri" panose="020F0502020204030204" pitchFamily="34" charset="0"/>
              </a:rPr>
              <a:t>teeboks</a:t>
            </a:r>
            <a:r>
              <a:rPr lang="da-DK" sz="2800" dirty="0">
                <a:effectLst/>
                <a:ea typeface="Times New Roman" panose="02020603050405020304" pitchFamily="18" charset="0"/>
                <a:cs typeface="Calibri" panose="020F0502020204030204" pitchFamily="34" charset="0"/>
              </a:rPr>
              <a:t>, pumpestation, hegn ved greenkeeper vaskeplads er blevet malet</a:t>
            </a:r>
          </a:p>
          <a:p>
            <a:pPr marL="457200" indent="-457200" algn="l">
              <a:buFont typeface="Arial" panose="020B0604020202020204" pitchFamily="34" charset="0"/>
              <a:buChar char="•"/>
            </a:pPr>
            <a:r>
              <a:rPr lang="da-DK" sz="2800" dirty="0">
                <a:effectLst/>
                <a:ea typeface="Times New Roman" panose="02020603050405020304" pitchFamily="18" charset="0"/>
                <a:cs typeface="Calibri" panose="020F0502020204030204" pitchFamily="34" charset="0"/>
              </a:rPr>
              <a:t>Vicevært Lars har opsat hegn ved restauranten, </a:t>
            </a:r>
            <a:r>
              <a:rPr lang="da-DK" sz="2800" dirty="0" err="1">
                <a:effectLst/>
                <a:ea typeface="Times New Roman" panose="02020603050405020304" pitchFamily="18" charset="0"/>
                <a:cs typeface="Calibri" panose="020F0502020204030204" pitchFamily="34" charset="0"/>
              </a:rPr>
              <a:t>proshop</a:t>
            </a:r>
            <a:r>
              <a:rPr lang="da-DK" sz="2800" dirty="0">
                <a:effectLst/>
                <a:ea typeface="Times New Roman" panose="02020603050405020304" pitchFamily="18" charset="0"/>
                <a:cs typeface="Calibri" panose="020F0502020204030204" pitchFamily="34" charset="0"/>
              </a:rPr>
              <a:t>, greenkeeper og over mod Bonderup</a:t>
            </a:r>
          </a:p>
          <a:p>
            <a:pPr marL="457200" indent="-457200" algn="l">
              <a:buFont typeface="Arial" panose="020B0604020202020204" pitchFamily="34" charset="0"/>
              <a:buChar char="•"/>
            </a:pPr>
            <a:r>
              <a:rPr lang="da-DK" sz="2800" dirty="0">
                <a:effectLst/>
                <a:ea typeface="Times New Roman" panose="02020603050405020304" pitchFamily="18" charset="0"/>
                <a:cs typeface="Calibri" panose="020F0502020204030204" pitchFamily="34" charset="0"/>
              </a:rPr>
              <a:t>Indhentet byggetilladelse til opførelse af </a:t>
            </a:r>
            <a:r>
              <a:rPr lang="da-DK" sz="2800" dirty="0" err="1">
                <a:effectLst/>
                <a:ea typeface="Times New Roman" panose="02020603050405020304" pitchFamily="18" charset="0"/>
                <a:cs typeface="Calibri" panose="020F0502020204030204" pitchFamily="34" charset="0"/>
              </a:rPr>
              <a:t>buggiehus</a:t>
            </a:r>
            <a:r>
              <a:rPr lang="da-DK" sz="2800" dirty="0">
                <a:effectLst/>
                <a:ea typeface="Times New Roman" panose="02020603050405020304" pitchFamily="18" charset="0"/>
                <a:cs typeface="Calibri" panose="020F0502020204030204" pitchFamily="34" charset="0"/>
              </a:rPr>
              <a:t> i 2026. </a:t>
            </a:r>
          </a:p>
          <a:p>
            <a:pPr algn="l"/>
            <a:endParaRPr lang="da-DK" sz="2800" b="1" dirty="0">
              <a:effectLst/>
              <a:ea typeface="Times New Roman" panose="020206030504050203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3"/>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96EF9592-5E2F-4E26-99F2-653EB0775F8D}"/>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9" name="Picture 8">
            <a:extLst>
              <a:ext uri="{FF2B5EF4-FFF2-40B4-BE49-F238E27FC236}">
                <a16:creationId xmlns:a16="http://schemas.microsoft.com/office/drawing/2014/main" id="{FB3D81FF-B4B3-5470-565A-1E4971BCC4D4}"/>
              </a:ext>
            </a:extLst>
          </p:cNvPr>
          <p:cNvPicPr>
            <a:picLocks noChangeAspect="1"/>
          </p:cNvPicPr>
          <p:nvPr/>
        </p:nvPicPr>
        <p:blipFill>
          <a:blip r:embed="rId4"/>
          <a:stretch>
            <a:fillRect/>
          </a:stretch>
        </p:blipFill>
        <p:spPr>
          <a:xfrm>
            <a:off x="9944812" y="1107174"/>
            <a:ext cx="2041026" cy="3064047"/>
          </a:xfrm>
          <a:prstGeom prst="rect">
            <a:avLst/>
          </a:prstGeom>
        </p:spPr>
      </p:pic>
      <p:sp>
        <p:nvSpPr>
          <p:cNvPr id="6" name="Slide Number Placeholder 5">
            <a:extLst>
              <a:ext uri="{FF2B5EF4-FFF2-40B4-BE49-F238E27FC236}">
                <a16:creationId xmlns:a16="http://schemas.microsoft.com/office/drawing/2014/main" id="{D1B4AC01-CE50-EA93-1746-F711A044E8FE}"/>
              </a:ext>
            </a:extLst>
          </p:cNvPr>
          <p:cNvSpPr>
            <a:spLocks noGrp="1"/>
          </p:cNvSpPr>
          <p:nvPr>
            <p:ph type="sldNum" sz="quarter" idx="12"/>
          </p:nvPr>
        </p:nvSpPr>
        <p:spPr/>
        <p:txBody>
          <a:bodyPr/>
          <a:lstStyle/>
          <a:p>
            <a:fld id="{7B42F153-53B9-4B5D-8624-E5F4E721558F}" type="slidenum">
              <a:rPr lang="da-DK" smtClean="0"/>
              <a:t>41</a:t>
            </a:fld>
            <a:endParaRPr lang="da-DK"/>
          </a:p>
        </p:txBody>
      </p:sp>
    </p:spTree>
    <p:extLst>
      <p:ext uri="{BB962C8B-B14F-4D97-AF65-F5344CB8AC3E}">
        <p14:creationId xmlns:p14="http://schemas.microsoft.com/office/powerpoint/2010/main" val="322423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3A83-4BC9-1082-C312-21FD10AEC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22651-C091-2D5A-766C-1940011EF549}"/>
              </a:ext>
            </a:extLst>
          </p:cNvPr>
          <p:cNvSpPr>
            <a:spLocks noGrp="1"/>
          </p:cNvSpPr>
          <p:nvPr>
            <p:ph type="ctrTitle"/>
          </p:nvPr>
        </p:nvSpPr>
        <p:spPr>
          <a:xfrm>
            <a:off x="426720" y="279083"/>
            <a:ext cx="9144000" cy="970597"/>
          </a:xfrm>
        </p:spPr>
        <p:txBody>
          <a:bodyPr>
            <a:normAutofit/>
          </a:bodyPr>
          <a:lstStyle/>
          <a:p>
            <a:pPr algn="l"/>
            <a:r>
              <a:rPr lang="da-DK" dirty="0">
                <a:latin typeface="+mn-lt"/>
              </a:rPr>
              <a:t>Hus og bygge udvalget</a:t>
            </a:r>
          </a:p>
        </p:txBody>
      </p:sp>
      <p:sp>
        <p:nvSpPr>
          <p:cNvPr id="3" name="Subtitle 2">
            <a:extLst>
              <a:ext uri="{FF2B5EF4-FFF2-40B4-BE49-F238E27FC236}">
                <a16:creationId xmlns:a16="http://schemas.microsoft.com/office/drawing/2014/main" id="{82FE3CF4-70C9-276D-9C74-E88FF41BFA66}"/>
              </a:ext>
            </a:extLst>
          </p:cNvPr>
          <p:cNvSpPr>
            <a:spLocks noGrp="1"/>
          </p:cNvSpPr>
          <p:nvPr>
            <p:ph type="subTitle" idx="1"/>
          </p:nvPr>
        </p:nvSpPr>
        <p:spPr>
          <a:xfrm>
            <a:off x="426720" y="1300479"/>
            <a:ext cx="6784963" cy="4930199"/>
          </a:xfrm>
        </p:spPr>
        <p:txBody>
          <a:bodyPr>
            <a:normAutofit/>
          </a:bodyPr>
          <a:lstStyle/>
          <a:p>
            <a:pPr algn="l"/>
            <a:r>
              <a:rPr lang="da-DK" sz="3200" b="1" dirty="0">
                <a:effectLst/>
                <a:ea typeface="Times New Roman" panose="02020603050405020304" pitchFamily="18" charset="0"/>
                <a:cs typeface="Calibri" panose="020F0502020204030204" pitchFamily="34" charset="0"/>
              </a:rPr>
              <a:t>Planlagte aktiviteter i 2026:</a:t>
            </a:r>
          </a:p>
          <a:p>
            <a:pPr algn="l"/>
            <a:endParaRPr lang="da-DK" sz="3200" b="1" dirty="0">
              <a:effectLst/>
              <a:ea typeface="Times New Roman" panose="02020603050405020304" pitchFamily="18" charset="0"/>
              <a:cs typeface="Calibri" panose="020F0502020204030204" pitchFamily="34" charset="0"/>
            </a:endParaRPr>
          </a:p>
          <a:p>
            <a:pPr marL="457200" indent="-457200" algn="l">
              <a:buFont typeface="Arial" panose="020B0604020202020204" pitchFamily="34" charset="0"/>
              <a:buChar char="•"/>
            </a:pPr>
            <a:r>
              <a:rPr lang="da-DK" sz="3200" dirty="0" err="1"/>
              <a:t>Opføring</a:t>
            </a:r>
            <a:r>
              <a:rPr lang="da-DK" sz="3200" dirty="0"/>
              <a:t> af </a:t>
            </a:r>
            <a:r>
              <a:rPr lang="da-DK" sz="3200" dirty="0" err="1"/>
              <a:t>buggiehus</a:t>
            </a:r>
            <a:r>
              <a:rPr lang="da-DK" sz="3200" dirty="0"/>
              <a:t> bag hul 18</a:t>
            </a:r>
          </a:p>
          <a:p>
            <a:pPr marL="457200" indent="-457200" algn="l">
              <a:buFont typeface="Arial" panose="020B0604020202020204" pitchFamily="34" charset="0"/>
              <a:buChar char="•"/>
            </a:pPr>
            <a:r>
              <a:rPr lang="da-DK" sz="3200" dirty="0"/>
              <a:t>Opbevaring af jord og sand flyttes til området ved p-plads ved hul 16</a:t>
            </a:r>
          </a:p>
          <a:p>
            <a:pPr marL="457200" indent="-457200" algn="l">
              <a:buFont typeface="Arial" panose="020B0604020202020204" pitchFamily="34" charset="0"/>
              <a:buChar char="•"/>
            </a:pPr>
            <a:r>
              <a:rPr lang="da-DK" sz="3200" dirty="0"/>
              <a:t>Etablering af større vente området ved putte green</a:t>
            </a:r>
          </a:p>
          <a:p>
            <a:pPr marL="457200" indent="-457200" algn="l">
              <a:buFont typeface="Arial" panose="020B0604020202020204" pitchFamily="34" charset="0"/>
              <a:buChar char="•"/>
            </a:pPr>
            <a:r>
              <a:rPr lang="da-DK" sz="3200" dirty="0"/>
              <a:t>Opsætning af trykluft efter hul 9</a:t>
            </a:r>
          </a:p>
        </p:txBody>
      </p:sp>
      <p:pic>
        <p:nvPicPr>
          <p:cNvPr id="4" name="Picture 3">
            <a:extLst>
              <a:ext uri="{FF2B5EF4-FFF2-40B4-BE49-F238E27FC236}">
                <a16:creationId xmlns:a16="http://schemas.microsoft.com/office/drawing/2014/main" id="{0F83C32E-3E6A-4AFD-F6B6-9B5CA6101E2F}"/>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064C3641-5846-4953-08A6-BE5DFD1E37B0}"/>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12" name="Picture 11">
            <a:extLst>
              <a:ext uri="{FF2B5EF4-FFF2-40B4-BE49-F238E27FC236}">
                <a16:creationId xmlns:a16="http://schemas.microsoft.com/office/drawing/2014/main" id="{00A74D5B-84FC-DCE6-D255-BCA564F03B4A}"/>
              </a:ext>
            </a:extLst>
          </p:cNvPr>
          <p:cNvPicPr>
            <a:picLocks noChangeAspect="1"/>
          </p:cNvPicPr>
          <p:nvPr/>
        </p:nvPicPr>
        <p:blipFill>
          <a:blip r:embed="rId3"/>
          <a:stretch>
            <a:fillRect/>
          </a:stretch>
        </p:blipFill>
        <p:spPr>
          <a:xfrm>
            <a:off x="8916691" y="1394901"/>
            <a:ext cx="2588217" cy="3526692"/>
          </a:xfrm>
          <a:prstGeom prst="rect">
            <a:avLst/>
          </a:prstGeom>
        </p:spPr>
      </p:pic>
      <p:sp>
        <p:nvSpPr>
          <p:cNvPr id="6" name="Slide Number Placeholder 5">
            <a:extLst>
              <a:ext uri="{FF2B5EF4-FFF2-40B4-BE49-F238E27FC236}">
                <a16:creationId xmlns:a16="http://schemas.microsoft.com/office/drawing/2014/main" id="{F19D23D4-BC3F-5DF1-ABD2-91852B79F448}"/>
              </a:ext>
            </a:extLst>
          </p:cNvPr>
          <p:cNvSpPr>
            <a:spLocks noGrp="1"/>
          </p:cNvSpPr>
          <p:nvPr>
            <p:ph type="sldNum" sz="quarter" idx="12"/>
          </p:nvPr>
        </p:nvSpPr>
        <p:spPr/>
        <p:txBody>
          <a:bodyPr/>
          <a:lstStyle/>
          <a:p>
            <a:fld id="{7B42F153-53B9-4B5D-8624-E5F4E721558F}" type="slidenum">
              <a:rPr lang="da-DK" smtClean="0"/>
              <a:t>42</a:t>
            </a:fld>
            <a:endParaRPr lang="da-DK"/>
          </a:p>
        </p:txBody>
      </p:sp>
    </p:spTree>
    <p:extLst>
      <p:ext uri="{BB962C8B-B14F-4D97-AF65-F5344CB8AC3E}">
        <p14:creationId xmlns:p14="http://schemas.microsoft.com/office/powerpoint/2010/main" val="3054411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Hvervning og fastholdelse</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20" y="1284981"/>
            <a:ext cx="6810842" cy="4930199"/>
          </a:xfrm>
        </p:spPr>
        <p:txBody>
          <a:bodyPr>
            <a:noAutofit/>
          </a:bodyPr>
          <a:lstStyle/>
          <a:p>
            <a:pPr algn="l"/>
            <a:r>
              <a:rPr lang="da-DK" b="1" dirty="0"/>
              <a:t>Aktiviteter i 2025:</a:t>
            </a:r>
            <a:br>
              <a:rPr lang="da-DK" b="1" dirty="0"/>
            </a:br>
            <a:endParaRPr lang="da-DK" sz="1050" b="1" dirty="0"/>
          </a:p>
          <a:p>
            <a:pPr marL="342900" indent="-342900" algn="l">
              <a:lnSpc>
                <a:spcPct val="100000"/>
              </a:lnSpc>
              <a:buFont typeface="Arial" panose="020B0604020202020204" pitchFamily="34" charset="0"/>
              <a:buChar char="•"/>
            </a:pPr>
            <a:r>
              <a:rPr lang="da-DK" dirty="0"/>
              <a:t>Implementering af kulturundersøgelse</a:t>
            </a:r>
          </a:p>
          <a:p>
            <a:pPr marL="800100" lvl="1" indent="-342900" algn="l">
              <a:lnSpc>
                <a:spcPct val="100000"/>
              </a:lnSpc>
              <a:buFont typeface="Arial" panose="020B0604020202020204" pitchFamily="34" charset="0"/>
              <a:buChar char="•"/>
            </a:pPr>
            <a:r>
              <a:rPr lang="da-DK" dirty="0"/>
              <a:t>Dialog med klubber i klubben</a:t>
            </a:r>
          </a:p>
          <a:p>
            <a:pPr marL="800100" lvl="1" indent="-342900" algn="l">
              <a:lnSpc>
                <a:spcPct val="100000"/>
              </a:lnSpc>
              <a:buFont typeface="Arial" panose="020B0604020202020204" pitchFamily="34" charset="0"/>
              <a:buChar char="•"/>
            </a:pPr>
            <a:r>
              <a:rPr lang="da-DK" dirty="0"/>
              <a:t>Øvrige medlemmer</a:t>
            </a:r>
          </a:p>
          <a:p>
            <a:pPr marL="800100" lvl="1" indent="-342900" algn="l">
              <a:lnSpc>
                <a:spcPct val="100000"/>
              </a:lnSpc>
              <a:buFont typeface="Arial" panose="020B0604020202020204" pitchFamily="34" charset="0"/>
              <a:buChar char="•"/>
            </a:pPr>
            <a:r>
              <a:rPr lang="da-DK" dirty="0"/>
              <a:t>Opsætning af resultatet flere steder i klubben</a:t>
            </a:r>
          </a:p>
          <a:p>
            <a:pPr marL="342900" indent="-342900" algn="l">
              <a:lnSpc>
                <a:spcPct val="100000"/>
              </a:lnSpc>
              <a:buFont typeface="Arial" panose="020B0604020202020204" pitchFamily="34" charset="0"/>
              <a:buChar char="•"/>
            </a:pPr>
            <a:r>
              <a:rPr lang="da-DK" dirty="0"/>
              <a:t>”Hvervning og fastholdelse” er nu fast punkt på bestyrelsesmøder hvor det overvejes hvornår og hvilke aktiviteter evt. skal begyndes eller genoptages.</a:t>
            </a:r>
          </a:p>
          <a:p>
            <a:pPr marL="342900" indent="-342900" algn="l">
              <a:lnSpc>
                <a:spcPct val="100000"/>
              </a:lnSpc>
              <a:buFont typeface="Arial" panose="020B0604020202020204" pitchFamily="34" charset="0"/>
              <a:buChar char="•"/>
            </a:pPr>
            <a:r>
              <a:rPr lang="da-DK" dirty="0"/>
              <a:t>Irsk aften i Marts måned</a:t>
            </a:r>
          </a:p>
          <a:p>
            <a:pPr marL="342900" indent="-342900" algn="l">
              <a:lnSpc>
                <a:spcPct val="100000"/>
              </a:lnSpc>
              <a:buFont typeface="Arial" panose="020B0604020202020204" pitchFamily="34" charset="0"/>
              <a:buChar char="•"/>
            </a:pPr>
            <a:r>
              <a:rPr lang="da-DK" dirty="0"/>
              <a:t>Musik aften med Søren Krogh og Perry </a:t>
            </a:r>
            <a:r>
              <a:rPr lang="da-DK" dirty="0" err="1"/>
              <a:t>Stenbäck</a:t>
            </a:r>
            <a:r>
              <a:rPr lang="da-DK" dirty="0"/>
              <a:t> i oktober måned</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8" name="Picture 7">
            <a:extLst>
              <a:ext uri="{FF2B5EF4-FFF2-40B4-BE49-F238E27FC236}">
                <a16:creationId xmlns:a16="http://schemas.microsoft.com/office/drawing/2014/main" id="{C3322351-2AA4-78BC-FD79-05DE533ADE3B}"/>
              </a:ext>
            </a:extLst>
          </p:cNvPr>
          <p:cNvPicPr>
            <a:picLocks noChangeAspect="1"/>
          </p:cNvPicPr>
          <p:nvPr/>
        </p:nvPicPr>
        <p:blipFill>
          <a:blip r:embed="rId3"/>
          <a:stretch>
            <a:fillRect/>
          </a:stretch>
        </p:blipFill>
        <p:spPr>
          <a:xfrm>
            <a:off x="7630714" y="1159657"/>
            <a:ext cx="3233661" cy="1980541"/>
          </a:xfrm>
          <a:prstGeom prst="rect">
            <a:avLst/>
          </a:prstGeom>
        </p:spPr>
      </p:pic>
      <p:pic>
        <p:nvPicPr>
          <p:cNvPr id="10" name="Picture 9">
            <a:extLst>
              <a:ext uri="{FF2B5EF4-FFF2-40B4-BE49-F238E27FC236}">
                <a16:creationId xmlns:a16="http://schemas.microsoft.com/office/drawing/2014/main" id="{61697B6D-F0E1-F018-E950-39C151CE0440}"/>
              </a:ext>
            </a:extLst>
          </p:cNvPr>
          <p:cNvPicPr>
            <a:picLocks noChangeAspect="1"/>
          </p:cNvPicPr>
          <p:nvPr/>
        </p:nvPicPr>
        <p:blipFill>
          <a:blip r:embed="rId4"/>
          <a:stretch>
            <a:fillRect/>
          </a:stretch>
        </p:blipFill>
        <p:spPr>
          <a:xfrm>
            <a:off x="8648816" y="2403353"/>
            <a:ext cx="3220328" cy="2462920"/>
          </a:xfrm>
          <a:prstGeom prst="rect">
            <a:avLst/>
          </a:prstGeom>
        </p:spPr>
      </p:pic>
      <p:pic>
        <p:nvPicPr>
          <p:cNvPr id="12" name="Picture 11">
            <a:extLst>
              <a:ext uri="{FF2B5EF4-FFF2-40B4-BE49-F238E27FC236}">
                <a16:creationId xmlns:a16="http://schemas.microsoft.com/office/drawing/2014/main" id="{E6A8F9A2-0BDA-14C9-F730-A940BDEF2EC7}"/>
              </a:ext>
            </a:extLst>
          </p:cNvPr>
          <p:cNvPicPr>
            <a:picLocks noChangeAspect="1"/>
          </p:cNvPicPr>
          <p:nvPr/>
        </p:nvPicPr>
        <p:blipFill>
          <a:blip r:embed="rId5"/>
          <a:stretch>
            <a:fillRect/>
          </a:stretch>
        </p:blipFill>
        <p:spPr>
          <a:xfrm>
            <a:off x="7529875" y="4450334"/>
            <a:ext cx="3435338" cy="1980541"/>
          </a:xfrm>
          <a:prstGeom prst="rect">
            <a:avLst/>
          </a:prstGeom>
        </p:spPr>
      </p:pic>
      <p:sp>
        <p:nvSpPr>
          <p:cNvPr id="6" name="Slide Number Placeholder 5">
            <a:extLst>
              <a:ext uri="{FF2B5EF4-FFF2-40B4-BE49-F238E27FC236}">
                <a16:creationId xmlns:a16="http://schemas.microsoft.com/office/drawing/2014/main" id="{CA8F27FC-66A8-74EF-1DB8-7D174F89428A}"/>
              </a:ext>
            </a:extLst>
          </p:cNvPr>
          <p:cNvSpPr>
            <a:spLocks noGrp="1"/>
          </p:cNvSpPr>
          <p:nvPr>
            <p:ph type="sldNum" sz="quarter" idx="12"/>
          </p:nvPr>
        </p:nvSpPr>
        <p:spPr/>
        <p:txBody>
          <a:bodyPr/>
          <a:lstStyle/>
          <a:p>
            <a:fld id="{7B42F153-53B9-4B5D-8624-E5F4E721558F}" type="slidenum">
              <a:rPr lang="da-DK" smtClean="0"/>
              <a:t>43</a:t>
            </a:fld>
            <a:endParaRPr lang="da-DK"/>
          </a:p>
        </p:txBody>
      </p:sp>
    </p:spTree>
    <p:extLst>
      <p:ext uri="{BB962C8B-B14F-4D97-AF65-F5344CB8AC3E}">
        <p14:creationId xmlns:p14="http://schemas.microsoft.com/office/powerpoint/2010/main" val="3207925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Opsummering på 2025</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284981"/>
            <a:ext cx="11529491" cy="4930199"/>
          </a:xfrm>
        </p:spPr>
        <p:txBody>
          <a:bodyPr>
            <a:normAutofit fontScale="85000" lnSpcReduction="10000"/>
          </a:bodyPr>
          <a:lstStyle/>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r>
              <a:rPr lang="da-DK" sz="3200" b="1" dirty="0"/>
              <a:t>Højt aktivitets niveau på det sociale område – turneringer mm</a:t>
            </a:r>
          </a:p>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r>
              <a:rPr lang="da-DK" sz="3200" b="1" dirty="0"/>
              <a:t>Højt aktivitets niveau på banen samt fortsat fokus på forbedringer af vores øvrige faciliteter</a:t>
            </a:r>
          </a:p>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r>
              <a:rPr lang="da-DK" sz="3200" b="1" dirty="0"/>
              <a:t>Fortsættelse af </a:t>
            </a:r>
            <a:r>
              <a:rPr lang="da-DK" sz="3200" b="1" dirty="0" err="1"/>
              <a:t>Teebox’en</a:t>
            </a:r>
            <a:r>
              <a:rPr lang="da-DK" sz="3200" b="1" dirty="0"/>
              <a:t> som et rigtig godt aktivt</a:t>
            </a:r>
            <a:br>
              <a:rPr lang="da-DK" sz="3200" b="1" dirty="0"/>
            </a:br>
            <a:r>
              <a:rPr lang="da-DK" sz="3200" dirty="0"/>
              <a:t>– indkøbt yderligere en </a:t>
            </a:r>
            <a:r>
              <a:rPr lang="da-DK" sz="3200" dirty="0" err="1"/>
              <a:t>TrackMan</a:t>
            </a:r>
            <a:r>
              <a:rPr lang="da-DK" sz="3200" dirty="0"/>
              <a:t> således der </a:t>
            </a:r>
            <a:r>
              <a:rPr lang="da-DK" sz="3200" dirty="0" err="1"/>
              <a:t>estableres</a:t>
            </a:r>
            <a:r>
              <a:rPr lang="da-DK" sz="3200" dirty="0"/>
              <a:t> simulator golf i </a:t>
            </a:r>
            <a:r>
              <a:rPr lang="da-DK" sz="3200" dirty="0" err="1"/>
              <a:t>udslagbygningen</a:t>
            </a:r>
            <a:br>
              <a:rPr lang="da-DK" sz="3200" b="1" dirty="0"/>
            </a:br>
            <a:endParaRPr lang="da-DK" sz="3200" b="1" dirty="0"/>
          </a:p>
          <a:p>
            <a:pPr marL="342900" indent="-342900" algn="l">
              <a:buFont typeface="Arial" panose="020B0604020202020204" pitchFamily="34" charset="0"/>
              <a:buChar char="•"/>
            </a:pPr>
            <a:r>
              <a:rPr lang="da-DK" sz="3200" b="1" dirty="0"/>
              <a:t>Fortsat en god og sund økonomi – takket være fokus på indtægter og udgifter</a:t>
            </a:r>
            <a:br>
              <a:rPr lang="da-DK" sz="3200" b="1" dirty="0"/>
            </a:br>
            <a:r>
              <a:rPr lang="da-DK" sz="3200" b="1" dirty="0">
                <a:solidFill>
                  <a:srgbClr val="FF0000"/>
                </a:solidFill>
              </a:rPr>
              <a:t>-</a:t>
            </a:r>
            <a:r>
              <a:rPr lang="da-DK" sz="3200" b="1" dirty="0"/>
              <a:t> </a:t>
            </a:r>
            <a:r>
              <a:rPr lang="da-DK" sz="3200" b="1" dirty="0">
                <a:solidFill>
                  <a:srgbClr val="FF0000"/>
                </a:solidFill>
              </a:rPr>
              <a:t>dog begyndende udfordret af generelle prisstigninger</a:t>
            </a:r>
          </a:p>
          <a:p>
            <a:pPr marL="342900" indent="-342900" algn="l">
              <a:buFont typeface="Arial" panose="020B0604020202020204" pitchFamily="34" charset="0"/>
              <a:buChar char="•"/>
            </a:pPr>
            <a:endParaRPr lang="da-DK" sz="3200" b="1" dirty="0"/>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C8559DA3-4464-F516-AE4D-1448684D052A}"/>
              </a:ext>
            </a:extLst>
          </p:cNvPr>
          <p:cNvSpPr>
            <a:spLocks noGrp="1"/>
          </p:cNvSpPr>
          <p:nvPr>
            <p:ph type="sldNum" sz="quarter" idx="12"/>
          </p:nvPr>
        </p:nvSpPr>
        <p:spPr/>
        <p:txBody>
          <a:bodyPr/>
          <a:lstStyle/>
          <a:p>
            <a:fld id="{7B42F153-53B9-4B5D-8624-E5F4E721558F}" type="slidenum">
              <a:rPr lang="da-DK" smtClean="0"/>
              <a:t>44</a:t>
            </a:fld>
            <a:endParaRPr lang="da-DK"/>
          </a:p>
        </p:txBody>
      </p:sp>
    </p:spTree>
    <p:extLst>
      <p:ext uri="{BB962C8B-B14F-4D97-AF65-F5344CB8AC3E}">
        <p14:creationId xmlns:p14="http://schemas.microsoft.com/office/powerpoint/2010/main" val="1092362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Opsummering på 2025</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graphicFrame>
        <p:nvGraphicFramePr>
          <p:cNvPr id="8" name="Table 7">
            <a:extLst>
              <a:ext uri="{FF2B5EF4-FFF2-40B4-BE49-F238E27FC236}">
                <a16:creationId xmlns:a16="http://schemas.microsoft.com/office/drawing/2014/main" id="{95B3C12F-9BD1-DEF1-9C7D-DE3F161432BB}"/>
              </a:ext>
            </a:extLst>
          </p:cNvPr>
          <p:cNvGraphicFramePr>
            <a:graphicFrameLocks noGrp="1"/>
          </p:cNvGraphicFramePr>
          <p:nvPr>
            <p:extLst>
              <p:ext uri="{D42A27DB-BD31-4B8C-83A1-F6EECF244321}">
                <p14:modId xmlns:p14="http://schemas.microsoft.com/office/powerpoint/2010/main" val="2674329073"/>
              </p:ext>
            </p:extLst>
          </p:nvPr>
        </p:nvGraphicFramePr>
        <p:xfrm>
          <a:off x="466546" y="1249164"/>
          <a:ext cx="7742227" cy="5222240"/>
        </p:xfrm>
        <a:graphic>
          <a:graphicData uri="http://schemas.openxmlformats.org/drawingml/2006/table">
            <a:tbl>
              <a:tblPr firstRow="1" bandRow="1">
                <a:tableStyleId>{5C22544A-7EE6-4342-B048-85BDC9FD1C3A}</a:tableStyleId>
              </a:tblPr>
              <a:tblGrid>
                <a:gridCol w="2227738">
                  <a:extLst>
                    <a:ext uri="{9D8B030D-6E8A-4147-A177-3AD203B41FA5}">
                      <a16:colId xmlns:a16="http://schemas.microsoft.com/office/drawing/2014/main" val="3459248084"/>
                    </a:ext>
                  </a:extLst>
                </a:gridCol>
                <a:gridCol w="959866">
                  <a:extLst>
                    <a:ext uri="{9D8B030D-6E8A-4147-A177-3AD203B41FA5}">
                      <a16:colId xmlns:a16="http://schemas.microsoft.com/office/drawing/2014/main" val="3330666124"/>
                    </a:ext>
                  </a:extLst>
                </a:gridCol>
                <a:gridCol w="1487678">
                  <a:extLst>
                    <a:ext uri="{9D8B030D-6E8A-4147-A177-3AD203B41FA5}">
                      <a16:colId xmlns:a16="http://schemas.microsoft.com/office/drawing/2014/main" val="1537881676"/>
                    </a:ext>
                  </a:extLst>
                </a:gridCol>
                <a:gridCol w="1041591">
                  <a:extLst>
                    <a:ext uri="{9D8B030D-6E8A-4147-A177-3AD203B41FA5}">
                      <a16:colId xmlns:a16="http://schemas.microsoft.com/office/drawing/2014/main" val="1139670229"/>
                    </a:ext>
                  </a:extLst>
                </a:gridCol>
                <a:gridCol w="2025354">
                  <a:extLst>
                    <a:ext uri="{9D8B030D-6E8A-4147-A177-3AD203B41FA5}">
                      <a16:colId xmlns:a16="http://schemas.microsoft.com/office/drawing/2014/main" val="735443320"/>
                    </a:ext>
                  </a:extLst>
                </a:gridCol>
              </a:tblGrid>
              <a:tr h="37084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cs typeface="Calibri" panose="020F0502020204030204" pitchFamily="34" charset="0"/>
                        </a:rPr>
                        <a:t>Kontingenter i udvalgte Nordjyske golf klubber – Standard senior kontingent</a:t>
                      </a:r>
                      <a:endParaRPr lang="da-DK" sz="1200" dirty="0">
                        <a:effectLst/>
                        <a:latin typeface="Calibri" panose="020F0502020204030204" pitchFamily="34" charset="0"/>
                        <a:ea typeface="SimSun" panose="02010600030101010101" pitchFamily="2" charset="-122"/>
                        <a:cs typeface="Calibri" panose="020F0502020204030204" pitchFamily="34" charset="0"/>
                      </a:endParaRPr>
                    </a:p>
                  </a:txBody>
                  <a:tcPr/>
                </a:tc>
                <a:tc hMerge="1">
                  <a:txBody>
                    <a:bodyPr/>
                    <a:lstStyle/>
                    <a:p>
                      <a:endParaRPr lang="da-DK"/>
                    </a:p>
                  </a:txBody>
                  <a:tcPr/>
                </a:tc>
                <a:tc hMerge="1">
                  <a:txBody>
                    <a:bodyPr/>
                    <a:lstStyle/>
                    <a:p>
                      <a:endParaRPr lang="da-DK"/>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Times New Roman" panose="02020603050405020304" pitchFamily="18" charset="0"/>
                          <a:cs typeface="Calibri" panose="020F0502020204030204" pitchFamily="34" charset="0"/>
                        </a:rPr>
                        <a:t>Kontingenter i udvalgte Nordjyske golf klubber – </a:t>
                      </a:r>
                      <a:r>
                        <a:rPr lang="da-DK" sz="1800" dirty="0" err="1">
                          <a:effectLst/>
                          <a:latin typeface="Calibri" panose="020F0502020204030204" pitchFamily="34" charset="0"/>
                          <a:ea typeface="Times New Roman" panose="02020603050405020304" pitchFamily="18" charset="0"/>
                          <a:cs typeface="Calibri" panose="020F0502020204030204" pitchFamily="34" charset="0"/>
                        </a:rPr>
                        <a:t>Std</a:t>
                      </a:r>
                      <a:r>
                        <a:rPr lang="da-DK" sz="1800" dirty="0">
                          <a:effectLst/>
                          <a:latin typeface="Calibri" panose="020F0502020204030204" pitchFamily="34" charset="0"/>
                          <a:ea typeface="Times New Roman" panose="02020603050405020304" pitchFamily="18" charset="0"/>
                          <a:cs typeface="Calibri" panose="020F0502020204030204" pitchFamily="34" charset="0"/>
                        </a:rPr>
                        <a:t>. senior kontingent</a:t>
                      </a:r>
                      <a:endParaRPr lang="da-DK" sz="1200" dirty="0">
                        <a:effectLst/>
                        <a:latin typeface="Calibri" panose="020F0502020204030204" pitchFamily="34" charset="0"/>
                        <a:ea typeface="SimSun" panose="02010600030101010101" pitchFamily="2" charset="-122"/>
                        <a:cs typeface="Calibri" panose="020F0502020204030204"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SimSun" panose="02010600030101010101" pitchFamily="2" charset="-122"/>
                        <a:cs typeface="Calibri" panose="020F0502020204030204" pitchFamily="34" charset="0"/>
                      </a:endParaRPr>
                    </a:p>
                  </a:txBody>
                  <a:tcPr/>
                </a:tc>
                <a:extLst>
                  <a:ext uri="{0D108BD9-81ED-4DB2-BD59-A6C34878D82A}">
                    <a16:rowId xmlns:a16="http://schemas.microsoft.com/office/drawing/2014/main" val="463607309"/>
                  </a:ext>
                </a:extLst>
              </a:tr>
              <a:tr h="282021">
                <a:tc>
                  <a:txBody>
                    <a:bodyPr/>
                    <a:lstStyle/>
                    <a:p>
                      <a:r>
                        <a:rPr lang="da-DK" sz="1500" b="1" dirty="0"/>
                        <a:t>Klub:</a:t>
                      </a:r>
                    </a:p>
                  </a:txBody>
                  <a:tcPr/>
                </a:tc>
                <a:tc>
                  <a:txBody>
                    <a:bodyPr/>
                    <a:lstStyle/>
                    <a:p>
                      <a:r>
                        <a:rPr lang="da-DK" sz="1500" b="1" dirty="0"/>
                        <a:t>2023</a:t>
                      </a:r>
                    </a:p>
                  </a:txBody>
                  <a:tcPr/>
                </a:tc>
                <a:tc>
                  <a:txBody>
                    <a:bodyPr/>
                    <a:lstStyle/>
                    <a:p>
                      <a:r>
                        <a:rPr lang="da-DK" sz="1500" b="1" dirty="0"/>
                        <a:t>2024</a:t>
                      </a:r>
                    </a:p>
                  </a:txBody>
                  <a:tcPr/>
                </a:tc>
                <a:tc>
                  <a:txBody>
                    <a:bodyPr/>
                    <a:lstStyle/>
                    <a:p>
                      <a:pPr marL="0" algn="l" defTabSz="914400" rtl="0" eaLnBrk="1" latinLnBrk="0" hangingPunct="1"/>
                      <a:r>
                        <a:rPr lang="da-DK" sz="1500" b="1" kern="1200" dirty="0">
                          <a:solidFill>
                            <a:schemeClr val="dk1"/>
                          </a:solidFill>
                          <a:latin typeface="+mn-lt"/>
                          <a:ea typeface="+mn-ea"/>
                          <a:cs typeface="+mn-cs"/>
                        </a:rPr>
                        <a:t>2025</a:t>
                      </a:r>
                    </a:p>
                  </a:txBody>
                  <a:tcPr marL="72000" marR="72000" marT="36000" marB="36000"/>
                </a:tc>
                <a:tc>
                  <a:txBody>
                    <a:bodyPr/>
                    <a:lstStyle/>
                    <a:p>
                      <a:r>
                        <a:rPr lang="da-DK" sz="1500" b="1" dirty="0"/>
                        <a:t>Antal huller</a:t>
                      </a:r>
                    </a:p>
                  </a:txBody>
                  <a:tcPr marL="72000" marR="72000" marT="36000" marB="36000"/>
                </a:tc>
                <a:extLst>
                  <a:ext uri="{0D108BD9-81ED-4DB2-BD59-A6C34878D82A}">
                    <a16:rowId xmlns:a16="http://schemas.microsoft.com/office/drawing/2014/main" val="2551204429"/>
                  </a:ext>
                </a:extLst>
              </a:tr>
              <a:tr h="182065">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Ørnehøj Golf Klub</a:t>
                      </a:r>
                      <a:endParaRPr lang="da-DK" sz="1500" dirty="0"/>
                    </a:p>
                  </a:txBody>
                  <a:tcPr/>
                </a:tc>
                <a:tc>
                  <a:txBody>
                    <a:bodyPr/>
                    <a:lstStyle/>
                    <a:p>
                      <a:r>
                        <a:rPr lang="da-DK" sz="15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5.550 kr.-</a:t>
                      </a:r>
                      <a:endParaRPr lang="da-DK" sz="1500" dirty="0"/>
                    </a:p>
                  </a:txBody>
                  <a:tcPr/>
                </a:tc>
                <a:tc>
                  <a:txBody>
                    <a:bodyPr/>
                    <a:lstStyle/>
                    <a:p>
                      <a:r>
                        <a:rPr lang="da-DK" sz="1500" dirty="0"/>
                        <a:t>5.800 kr.- (+250)</a:t>
                      </a:r>
                    </a:p>
                  </a:txBody>
                  <a:tcPr/>
                </a:tc>
                <a:tc>
                  <a:txBody>
                    <a:bodyPr/>
                    <a:lstStyle/>
                    <a:p>
                      <a:r>
                        <a:rPr lang="da-DK" sz="1500" dirty="0"/>
                        <a:t>6050 kr.-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dirty="0">
                          <a:effectLst/>
                          <a:latin typeface="Calibri" panose="020F0502020204030204" pitchFamily="34" charset="0"/>
                          <a:ea typeface="Times New Roman" panose="02020603050405020304" pitchFamily="18" charset="0"/>
                          <a:cs typeface="Calibri" panose="020F0502020204030204" pitchFamily="34" charset="0"/>
                        </a:rPr>
                        <a:t>27 huller</a:t>
                      </a:r>
                      <a:endParaRPr lang="da-DK" sz="1500" dirty="0"/>
                    </a:p>
                  </a:txBody>
                  <a:tcPr/>
                </a:tc>
                <a:extLst>
                  <a:ext uri="{0D108BD9-81ED-4DB2-BD59-A6C34878D82A}">
                    <a16:rowId xmlns:a16="http://schemas.microsoft.com/office/drawing/2014/main" val="315596970"/>
                  </a:ext>
                </a:extLst>
              </a:tr>
              <a:tr h="280174">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Hjørring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6.200 kr.-</a:t>
                      </a:r>
                      <a:endParaRPr lang="da-DK" sz="1500" dirty="0"/>
                    </a:p>
                  </a:txBody>
                  <a:tcPr/>
                </a:tc>
                <a:tc>
                  <a:txBody>
                    <a:bodyPr/>
                    <a:lstStyle/>
                    <a:p>
                      <a:r>
                        <a:rPr lang="da-DK" sz="1500" dirty="0"/>
                        <a:t>6.200 kr.-</a:t>
                      </a:r>
                    </a:p>
                  </a:txBody>
                  <a:tcPr/>
                </a:tc>
                <a:tc>
                  <a:txBody>
                    <a:bodyPr/>
                    <a:lstStyle/>
                    <a:p>
                      <a:r>
                        <a:rPr lang="da-DK" sz="1500" dirty="0"/>
                        <a:t>6300 kr.-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dirty="0">
                          <a:effectLst/>
                          <a:latin typeface="Calibri" panose="020F0502020204030204" pitchFamily="34" charset="0"/>
                          <a:ea typeface="Times New Roman" panose="02020603050405020304" pitchFamily="18" charset="0"/>
                          <a:cs typeface="Calibri" panose="020F0502020204030204" pitchFamily="34" charset="0"/>
                        </a:rPr>
                        <a:t>27 huller</a:t>
                      </a:r>
                      <a:endParaRPr lang="da-DK" sz="1500" dirty="0"/>
                    </a:p>
                  </a:txBody>
                  <a:tcPr/>
                </a:tc>
                <a:extLst>
                  <a:ext uri="{0D108BD9-81ED-4DB2-BD59-A6C34878D82A}">
                    <a16:rowId xmlns:a16="http://schemas.microsoft.com/office/drawing/2014/main" val="509555563"/>
                  </a:ext>
                </a:extLst>
              </a:tr>
              <a:tr h="302083">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Brønderslev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6.500 kr.-</a:t>
                      </a:r>
                      <a:endParaRPr lang="da-DK" sz="1500" dirty="0"/>
                    </a:p>
                  </a:txBody>
                  <a:tcPr/>
                </a:tc>
                <a:tc>
                  <a:txBody>
                    <a:bodyPr/>
                    <a:lstStyle/>
                    <a:p>
                      <a:r>
                        <a:rPr lang="da-DK" sz="1500" dirty="0"/>
                        <a:t>6.690 kr.-</a:t>
                      </a:r>
                    </a:p>
                  </a:txBody>
                  <a:tcPr/>
                </a:tc>
                <a:tc>
                  <a:txBody>
                    <a:bodyPr/>
                    <a:lstStyle/>
                    <a:p>
                      <a:r>
                        <a:rPr lang="da-DK" sz="1500" dirty="0"/>
                        <a:t>7090 kr.-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dirty="0">
                          <a:effectLst/>
                          <a:latin typeface="Calibri" panose="020F0502020204030204" pitchFamily="34" charset="0"/>
                          <a:ea typeface="Times New Roman" panose="02020603050405020304" pitchFamily="18" charset="0"/>
                          <a:cs typeface="Calibri" panose="020F0502020204030204" pitchFamily="34" charset="0"/>
                        </a:rPr>
                        <a:t>27 huller</a:t>
                      </a:r>
                      <a:endParaRPr lang="da-DK" sz="1500" dirty="0"/>
                    </a:p>
                  </a:txBody>
                  <a:tcPr/>
                </a:tc>
                <a:extLst>
                  <a:ext uri="{0D108BD9-81ED-4DB2-BD59-A6C34878D82A}">
                    <a16:rowId xmlns:a16="http://schemas.microsoft.com/office/drawing/2014/main" val="2411414449"/>
                  </a:ext>
                </a:extLst>
              </a:tr>
              <a:tr h="244152">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Aalborg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6.800 kr.-</a:t>
                      </a:r>
                      <a:endParaRPr lang="da-DK" sz="1500" dirty="0"/>
                    </a:p>
                  </a:txBody>
                  <a:tcPr/>
                </a:tc>
                <a:tc>
                  <a:txBody>
                    <a:bodyPr/>
                    <a:lstStyle/>
                    <a:p>
                      <a:r>
                        <a:rPr lang="da-DK" sz="1500" dirty="0"/>
                        <a:t>7.300 kr.-</a:t>
                      </a:r>
                    </a:p>
                  </a:txBody>
                  <a:tcPr/>
                </a:tc>
                <a:tc>
                  <a:txBody>
                    <a:bodyPr/>
                    <a:lstStyle/>
                    <a:p>
                      <a:r>
                        <a:rPr lang="da-DK" sz="1500" dirty="0"/>
                        <a:t>7300 kr.-</a:t>
                      </a:r>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27 huller</a:t>
                      </a:r>
                      <a:endParaRPr lang="da-DK" sz="1500" dirty="0"/>
                    </a:p>
                  </a:txBody>
                  <a:tcPr/>
                </a:tc>
                <a:extLst>
                  <a:ext uri="{0D108BD9-81ED-4DB2-BD59-A6C34878D82A}">
                    <a16:rowId xmlns:a16="http://schemas.microsoft.com/office/drawing/2014/main" val="4186224590"/>
                  </a:ext>
                </a:extLst>
              </a:tr>
              <a:tr h="221523">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Åbybro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5.650 kr.-</a:t>
                      </a:r>
                      <a:endParaRPr lang="da-DK" sz="1500" dirty="0"/>
                    </a:p>
                  </a:txBody>
                  <a:tcPr/>
                </a:tc>
                <a:tc>
                  <a:txBody>
                    <a:bodyPr/>
                    <a:lstStyle/>
                    <a:p>
                      <a:r>
                        <a:rPr lang="da-DK" sz="1500" dirty="0"/>
                        <a:t>6.100 kr.-</a:t>
                      </a:r>
                    </a:p>
                  </a:txBody>
                  <a:tcPr/>
                </a:tc>
                <a:tc>
                  <a:txBody>
                    <a:bodyPr/>
                    <a:lstStyle/>
                    <a:p>
                      <a:r>
                        <a:rPr lang="da-DK" sz="1500" dirty="0"/>
                        <a:t>6300 kr.-</a:t>
                      </a:r>
                    </a:p>
                  </a:txBody>
                  <a:tcPr/>
                </a:tc>
                <a:tc>
                  <a:txBody>
                    <a:bodyPr/>
                    <a:lstStyle/>
                    <a:p>
                      <a:endParaRPr lang="da-DK" sz="1500" dirty="0"/>
                    </a:p>
                  </a:txBody>
                  <a:tcPr/>
                </a:tc>
                <a:extLst>
                  <a:ext uri="{0D108BD9-81ED-4DB2-BD59-A6C34878D82A}">
                    <a16:rowId xmlns:a16="http://schemas.microsoft.com/office/drawing/2014/main" val="3943415545"/>
                  </a:ext>
                </a:extLst>
              </a:tr>
              <a:tr h="198894">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Sebberkloster Golf Klub</a:t>
                      </a:r>
                      <a:endParaRPr lang="da-DK" sz="15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dirty="0">
                          <a:effectLst/>
                          <a:latin typeface="Calibri" panose="020F0502020204030204" pitchFamily="34" charset="0"/>
                          <a:ea typeface="Times New Roman" panose="02020603050405020304" pitchFamily="18" charset="0"/>
                          <a:cs typeface="Calibri" panose="020F0502020204030204" pitchFamily="34" charset="0"/>
                        </a:rPr>
                        <a:t>5.800 kr.-</a:t>
                      </a:r>
                      <a:endParaRPr lang="da-DK" sz="1500" dirty="0"/>
                    </a:p>
                  </a:txBody>
                  <a:tcPr/>
                </a:tc>
                <a:tc>
                  <a:txBody>
                    <a:bodyPr/>
                    <a:lstStyle/>
                    <a:p>
                      <a:r>
                        <a:rPr lang="da-DK" sz="1500" dirty="0"/>
                        <a:t>5.900 kr.-</a:t>
                      </a:r>
                    </a:p>
                  </a:txBody>
                  <a:tcPr/>
                </a:tc>
                <a:tc>
                  <a:txBody>
                    <a:bodyPr/>
                    <a:lstStyle/>
                    <a:p>
                      <a:r>
                        <a:rPr lang="da-DK" sz="1500" dirty="0"/>
                        <a:t>6400 kr.-</a:t>
                      </a:r>
                    </a:p>
                  </a:txBody>
                  <a:tcPr/>
                </a:tc>
                <a:tc>
                  <a:txBody>
                    <a:bodyPr/>
                    <a:lstStyle/>
                    <a:p>
                      <a:endParaRPr lang="da-DK" sz="1500" dirty="0"/>
                    </a:p>
                  </a:txBody>
                  <a:tcPr/>
                </a:tc>
                <a:extLst>
                  <a:ext uri="{0D108BD9-81ED-4DB2-BD59-A6C34878D82A}">
                    <a16:rowId xmlns:a16="http://schemas.microsoft.com/office/drawing/2014/main" val="724242796"/>
                  </a:ext>
                </a:extLst>
              </a:tr>
              <a:tr h="277865">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Hals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5.875 kr.-</a:t>
                      </a:r>
                      <a:endParaRPr lang="da-DK" sz="1500" dirty="0"/>
                    </a:p>
                  </a:txBody>
                  <a:tcPr/>
                </a:tc>
                <a:tc>
                  <a:txBody>
                    <a:bodyPr/>
                    <a:lstStyle/>
                    <a:p>
                      <a:r>
                        <a:rPr lang="da-DK" sz="1500" dirty="0"/>
                        <a:t>6.350 kr.-</a:t>
                      </a:r>
                    </a:p>
                  </a:txBody>
                  <a:tcPr/>
                </a:tc>
                <a:tc>
                  <a:txBody>
                    <a:bodyPr/>
                    <a:lstStyle/>
                    <a:p>
                      <a:r>
                        <a:rPr lang="da-DK" sz="1500" dirty="0"/>
                        <a:t>6350 kr.-</a:t>
                      </a:r>
                    </a:p>
                  </a:txBody>
                  <a:tcPr/>
                </a:tc>
                <a:tc>
                  <a:txBody>
                    <a:bodyPr/>
                    <a:lstStyle/>
                    <a:p>
                      <a:endParaRPr lang="da-DK" sz="1500" dirty="0"/>
                    </a:p>
                  </a:txBody>
                  <a:tcPr/>
                </a:tc>
                <a:extLst>
                  <a:ext uri="{0D108BD9-81ED-4DB2-BD59-A6C34878D82A}">
                    <a16:rowId xmlns:a16="http://schemas.microsoft.com/office/drawing/2014/main" val="529013959"/>
                  </a:ext>
                </a:extLst>
              </a:tr>
              <a:tr h="218290">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Dronninglund Golf Klub</a:t>
                      </a:r>
                      <a:endParaRPr lang="da-DK" sz="1500" dirty="0"/>
                    </a:p>
                  </a:txBody>
                  <a:tcPr/>
                </a:tc>
                <a:tc>
                  <a:txBody>
                    <a:bodyPr/>
                    <a:lstStyle/>
                    <a:p>
                      <a:r>
                        <a:rPr lang="da-DK" sz="1500" dirty="0">
                          <a:effectLst/>
                          <a:latin typeface="Calibri" panose="020F0502020204030204" pitchFamily="34" charset="0"/>
                          <a:ea typeface="Times New Roman" panose="02020603050405020304" pitchFamily="18" charset="0"/>
                          <a:cs typeface="Calibri" panose="020F0502020204030204" pitchFamily="34" charset="0"/>
                        </a:rPr>
                        <a:t>6.195 kr.-</a:t>
                      </a:r>
                      <a:endParaRPr lang="da-DK" sz="1500" dirty="0"/>
                    </a:p>
                  </a:txBody>
                  <a:tcPr/>
                </a:tc>
                <a:tc>
                  <a:txBody>
                    <a:bodyPr/>
                    <a:lstStyle/>
                    <a:p>
                      <a:r>
                        <a:rPr lang="da-DK" sz="1500" dirty="0"/>
                        <a:t>6.500 kr.-</a:t>
                      </a:r>
                    </a:p>
                  </a:txBody>
                  <a:tcPr/>
                </a:tc>
                <a:tc>
                  <a:txBody>
                    <a:bodyPr/>
                    <a:lstStyle/>
                    <a:p>
                      <a:r>
                        <a:rPr lang="da-DK" sz="1500" dirty="0"/>
                        <a:t>6630 kr.-</a:t>
                      </a:r>
                    </a:p>
                  </a:txBody>
                  <a:tcPr/>
                </a:tc>
                <a:tc>
                  <a:txBody>
                    <a:bodyPr/>
                    <a:lstStyle/>
                    <a:p>
                      <a:endParaRPr lang="da-DK" sz="1500"/>
                    </a:p>
                  </a:txBody>
                  <a:tcPr/>
                </a:tc>
                <a:extLst>
                  <a:ext uri="{0D108BD9-81ED-4DB2-BD59-A6C34878D82A}">
                    <a16:rowId xmlns:a16="http://schemas.microsoft.com/office/drawing/2014/main" val="574419058"/>
                  </a:ext>
                </a:extLst>
              </a:tr>
              <a:tr h="297261">
                <a:tc>
                  <a:txBody>
                    <a:bodyPr/>
                    <a:lstStyle/>
                    <a:p>
                      <a:r>
                        <a:rPr lang="da-DK" sz="1500" dirty="0"/>
                        <a:t>Frederikshavn Golf Klub</a:t>
                      </a:r>
                    </a:p>
                  </a:txBody>
                  <a:tcPr/>
                </a:tc>
                <a:tc>
                  <a:txBody>
                    <a:bodyPr/>
                    <a:lstStyle/>
                    <a:p>
                      <a:endParaRPr lang="da-DK" sz="1500"/>
                    </a:p>
                  </a:txBody>
                  <a:tcPr/>
                </a:tc>
                <a:tc>
                  <a:txBody>
                    <a:bodyPr/>
                    <a:lstStyle/>
                    <a:p>
                      <a:r>
                        <a:rPr lang="da-DK" sz="1500" dirty="0"/>
                        <a:t>6.375 kr.-</a:t>
                      </a:r>
                    </a:p>
                  </a:txBody>
                  <a:tcPr/>
                </a:tc>
                <a:tc>
                  <a:txBody>
                    <a:bodyPr/>
                    <a:lstStyle/>
                    <a:p>
                      <a:r>
                        <a:rPr lang="da-DK" sz="1500" dirty="0"/>
                        <a:t>6725 kr.-</a:t>
                      </a:r>
                    </a:p>
                  </a:txBody>
                  <a:tcPr/>
                </a:tc>
                <a:tc>
                  <a:txBody>
                    <a:bodyPr/>
                    <a:lstStyle/>
                    <a:p>
                      <a:endParaRPr lang="da-DK" sz="1500" dirty="0"/>
                    </a:p>
                  </a:txBody>
                  <a:tcPr/>
                </a:tc>
                <a:extLst>
                  <a:ext uri="{0D108BD9-81ED-4DB2-BD59-A6C34878D82A}">
                    <a16:rowId xmlns:a16="http://schemas.microsoft.com/office/drawing/2014/main" val="3037557347"/>
                  </a:ext>
                </a:extLst>
              </a:tr>
              <a:tr h="265396">
                <a:tc>
                  <a:txBody>
                    <a:bodyPr/>
                    <a:lstStyle/>
                    <a:p>
                      <a:r>
                        <a:rPr lang="da-DK" sz="1500" dirty="0"/>
                        <a:t>Sindal Golf Klub</a:t>
                      </a:r>
                    </a:p>
                  </a:txBody>
                  <a:tcPr/>
                </a:tc>
                <a:tc>
                  <a:txBody>
                    <a:bodyPr/>
                    <a:lstStyle/>
                    <a:p>
                      <a:endParaRPr lang="da-DK" sz="1500"/>
                    </a:p>
                  </a:txBody>
                  <a:tcPr/>
                </a:tc>
                <a:tc>
                  <a:txBody>
                    <a:bodyPr/>
                    <a:lstStyle/>
                    <a:p>
                      <a:r>
                        <a:rPr lang="da-DK" sz="1500" dirty="0"/>
                        <a:t>5.800 kr.-</a:t>
                      </a:r>
                    </a:p>
                  </a:txBody>
                  <a:tcPr/>
                </a:tc>
                <a:tc>
                  <a:txBody>
                    <a:bodyPr/>
                    <a:lstStyle/>
                    <a:p>
                      <a:r>
                        <a:rPr lang="da-DK" sz="1500" dirty="0"/>
                        <a:t>6000 kr.-</a:t>
                      </a:r>
                    </a:p>
                  </a:txBody>
                  <a:tcPr/>
                </a:tc>
                <a:tc>
                  <a:txBody>
                    <a:bodyPr/>
                    <a:lstStyle/>
                    <a:p>
                      <a:endParaRPr lang="da-DK" sz="1500" dirty="0"/>
                    </a:p>
                  </a:txBody>
                  <a:tcPr/>
                </a:tc>
                <a:extLst>
                  <a:ext uri="{0D108BD9-81ED-4DB2-BD59-A6C34878D82A}">
                    <a16:rowId xmlns:a16="http://schemas.microsoft.com/office/drawing/2014/main" val="1943305803"/>
                  </a:ext>
                </a:extLst>
              </a:tr>
              <a:tr h="283869">
                <a:tc>
                  <a:txBody>
                    <a:bodyPr/>
                    <a:lstStyle/>
                    <a:p>
                      <a:r>
                        <a:rPr lang="da-DK" sz="1500" dirty="0"/>
                        <a:t>Himmerland Golf Klub</a:t>
                      </a:r>
                    </a:p>
                  </a:txBody>
                  <a:tcPr/>
                </a:tc>
                <a:tc>
                  <a:txBody>
                    <a:bodyPr/>
                    <a:lstStyle/>
                    <a:p>
                      <a:endParaRPr lang="da-DK" sz="1500"/>
                    </a:p>
                  </a:txBody>
                  <a:tcPr/>
                </a:tc>
                <a:tc>
                  <a:txBody>
                    <a:bodyPr/>
                    <a:lstStyle/>
                    <a:p>
                      <a:r>
                        <a:rPr lang="da-DK" sz="1500" dirty="0"/>
                        <a:t>10.000 kr.-</a:t>
                      </a:r>
                    </a:p>
                  </a:txBody>
                  <a:tcPr/>
                </a:tc>
                <a:tc>
                  <a:txBody>
                    <a:bodyPr/>
                    <a:lstStyle/>
                    <a:p>
                      <a:r>
                        <a:rPr lang="da-DK" sz="1500" dirty="0"/>
                        <a:t>10.000 kr.-</a:t>
                      </a:r>
                    </a:p>
                  </a:txBody>
                  <a:tcPr/>
                </a:tc>
                <a:tc>
                  <a:txBody>
                    <a:bodyPr/>
                    <a:lstStyle/>
                    <a:p>
                      <a:r>
                        <a:rPr lang="da-DK" sz="1500" dirty="0"/>
                        <a:t>36 huller / Fuld pakke</a:t>
                      </a:r>
                    </a:p>
                  </a:txBody>
                  <a:tcPr/>
                </a:tc>
                <a:extLst>
                  <a:ext uri="{0D108BD9-81ED-4DB2-BD59-A6C34878D82A}">
                    <a16:rowId xmlns:a16="http://schemas.microsoft.com/office/drawing/2014/main" val="2185400342"/>
                  </a:ext>
                </a:extLst>
              </a:tr>
              <a:tr h="270422">
                <a:tc>
                  <a:txBody>
                    <a:bodyPr/>
                    <a:lstStyle/>
                    <a:p>
                      <a:r>
                        <a:rPr lang="da-DK" sz="1500" dirty="0"/>
                        <a:t>Rold skov Golf Klub</a:t>
                      </a:r>
                    </a:p>
                  </a:txBody>
                  <a:tcPr/>
                </a:tc>
                <a:tc>
                  <a:txBody>
                    <a:bodyPr/>
                    <a:lstStyle/>
                    <a:p>
                      <a:endParaRPr lang="da-DK" sz="1500" dirty="0"/>
                    </a:p>
                  </a:txBody>
                  <a:tcPr/>
                </a:tc>
                <a:tc>
                  <a:txBody>
                    <a:bodyPr/>
                    <a:lstStyle/>
                    <a:p>
                      <a:r>
                        <a:rPr lang="da-DK" sz="1500" dirty="0"/>
                        <a:t>6.300 kr.-</a:t>
                      </a:r>
                    </a:p>
                  </a:txBody>
                  <a:tcPr/>
                </a:tc>
                <a:tc>
                  <a:txBody>
                    <a:bodyPr/>
                    <a:lstStyle/>
                    <a:p>
                      <a:r>
                        <a:rPr lang="da-DK" sz="1500" dirty="0"/>
                        <a:t>6500 kr.-</a:t>
                      </a:r>
                    </a:p>
                  </a:txBody>
                  <a:tcPr/>
                </a:tc>
                <a:tc>
                  <a:txBody>
                    <a:bodyPr/>
                    <a:lstStyle/>
                    <a:p>
                      <a:endParaRPr lang="da-DK" sz="1500" dirty="0"/>
                    </a:p>
                  </a:txBody>
                  <a:tcPr/>
                </a:tc>
                <a:extLst>
                  <a:ext uri="{0D108BD9-81ED-4DB2-BD59-A6C34878D82A}">
                    <a16:rowId xmlns:a16="http://schemas.microsoft.com/office/drawing/2014/main" val="90541604"/>
                  </a:ext>
                </a:extLst>
              </a:tr>
              <a:tr h="306186">
                <a:tc>
                  <a:txBody>
                    <a:bodyPr/>
                    <a:lstStyle/>
                    <a:p>
                      <a:r>
                        <a:rPr lang="da-DK" sz="1500" dirty="0"/>
                        <a:t>Sæby Golf Klub</a:t>
                      </a:r>
                    </a:p>
                  </a:txBody>
                  <a:tcPr/>
                </a:tc>
                <a:tc>
                  <a:txBody>
                    <a:bodyPr/>
                    <a:lstStyle/>
                    <a:p>
                      <a:endParaRPr lang="da-DK" sz="1500" dirty="0"/>
                    </a:p>
                  </a:txBody>
                  <a:tcPr/>
                </a:tc>
                <a:tc>
                  <a:txBody>
                    <a:bodyPr/>
                    <a:lstStyle/>
                    <a:p>
                      <a:r>
                        <a:rPr lang="da-DK" sz="1500" dirty="0"/>
                        <a:t>6.355 kr.-</a:t>
                      </a:r>
                    </a:p>
                  </a:txBody>
                  <a:tcPr/>
                </a:tc>
                <a:tc>
                  <a:txBody>
                    <a:bodyPr/>
                    <a:lstStyle/>
                    <a:p>
                      <a:r>
                        <a:rPr lang="da-DK" sz="1500" dirty="0"/>
                        <a:t>6485 kr.-</a:t>
                      </a:r>
                    </a:p>
                  </a:txBody>
                  <a:tcPr/>
                </a:tc>
                <a:tc>
                  <a:txBody>
                    <a:bodyPr/>
                    <a:lstStyle/>
                    <a:p>
                      <a:endParaRPr lang="da-DK" sz="1500" dirty="0"/>
                    </a:p>
                  </a:txBody>
                  <a:tcPr/>
                </a:tc>
                <a:extLst>
                  <a:ext uri="{0D108BD9-81ED-4DB2-BD59-A6C34878D82A}">
                    <a16:rowId xmlns:a16="http://schemas.microsoft.com/office/drawing/2014/main" val="3652593376"/>
                  </a:ext>
                </a:extLst>
              </a:tr>
              <a:tr h="370840">
                <a:tc>
                  <a:txBody>
                    <a:bodyPr/>
                    <a:lstStyle/>
                    <a:p>
                      <a:r>
                        <a:rPr lang="da-DK" sz="1500" dirty="0"/>
                        <a:t>Hvideklit Golf Klub</a:t>
                      </a:r>
                    </a:p>
                  </a:txBody>
                  <a:tcPr/>
                </a:tc>
                <a:tc>
                  <a:txBody>
                    <a:bodyPr/>
                    <a:lstStyle/>
                    <a:p>
                      <a:endParaRPr lang="da-DK" sz="1500" dirty="0"/>
                    </a:p>
                  </a:txBody>
                  <a:tcPr/>
                </a:tc>
                <a:tc>
                  <a:txBody>
                    <a:bodyPr/>
                    <a:lstStyle/>
                    <a:p>
                      <a:r>
                        <a:rPr lang="da-DK" sz="1500" dirty="0"/>
                        <a:t>6.100 kr.-</a:t>
                      </a:r>
                    </a:p>
                  </a:txBody>
                  <a:tcPr/>
                </a:tc>
                <a:tc>
                  <a:txBody>
                    <a:bodyPr/>
                    <a:lstStyle/>
                    <a:p>
                      <a:r>
                        <a:rPr lang="da-DK" sz="1500" dirty="0"/>
                        <a:t>6400 kr.-</a:t>
                      </a:r>
                    </a:p>
                  </a:txBody>
                  <a:tcPr/>
                </a:tc>
                <a:tc>
                  <a:txBody>
                    <a:bodyPr/>
                    <a:lstStyle/>
                    <a:p>
                      <a:endParaRPr lang="da-DK" sz="1500" dirty="0"/>
                    </a:p>
                  </a:txBody>
                  <a:tcPr/>
                </a:tc>
                <a:extLst>
                  <a:ext uri="{0D108BD9-81ED-4DB2-BD59-A6C34878D82A}">
                    <a16:rowId xmlns:a16="http://schemas.microsoft.com/office/drawing/2014/main" val="2270749045"/>
                  </a:ext>
                </a:extLst>
              </a:tr>
            </a:tbl>
          </a:graphicData>
        </a:graphic>
      </p:graphicFrame>
      <p:sp>
        <p:nvSpPr>
          <p:cNvPr id="3" name="TextBox 2">
            <a:extLst>
              <a:ext uri="{FF2B5EF4-FFF2-40B4-BE49-F238E27FC236}">
                <a16:creationId xmlns:a16="http://schemas.microsoft.com/office/drawing/2014/main" id="{981DD7A7-BEF0-E963-7145-CF693C7F28A8}"/>
              </a:ext>
            </a:extLst>
          </p:cNvPr>
          <p:cNvSpPr txBox="1"/>
          <p:nvPr/>
        </p:nvSpPr>
        <p:spPr>
          <a:xfrm>
            <a:off x="8259510" y="1613118"/>
            <a:ext cx="3902579" cy="4278094"/>
          </a:xfrm>
          <a:prstGeom prst="rect">
            <a:avLst/>
          </a:prstGeom>
          <a:noFill/>
        </p:spPr>
        <p:txBody>
          <a:bodyPr wrap="square" rtlCol="0">
            <a:spAutoFit/>
          </a:bodyPr>
          <a:lstStyle/>
          <a:p>
            <a:r>
              <a:rPr lang="da-DK" sz="2800" dirty="0"/>
              <a:t>Kontingent ligger fortsat i den lavere ende i forhold til de andre klubber i Nordjylland </a:t>
            </a:r>
            <a:r>
              <a:rPr lang="da-DK" sz="2800" dirty="0">
                <a:sym typeface="Wingdings" panose="05000000000000000000" pitchFamily="2" charset="2"/>
              </a:rPr>
              <a:t></a:t>
            </a:r>
          </a:p>
          <a:p>
            <a:endParaRPr lang="da-DK" sz="2800" dirty="0">
              <a:sym typeface="Wingdings" panose="05000000000000000000" pitchFamily="2" charset="2"/>
            </a:endParaRPr>
          </a:p>
          <a:p>
            <a:endParaRPr lang="da-DK" sz="2800" dirty="0">
              <a:sym typeface="Wingdings" panose="05000000000000000000" pitchFamily="2" charset="2"/>
            </a:endParaRPr>
          </a:p>
          <a:p>
            <a:endParaRPr lang="da-DK" sz="2800" dirty="0">
              <a:sym typeface="Wingdings" panose="05000000000000000000" pitchFamily="2" charset="2"/>
            </a:endParaRPr>
          </a:p>
          <a:p>
            <a:r>
              <a:rPr lang="da-DK" sz="2800" b="1" dirty="0">
                <a:sym typeface="Wingdings" panose="05000000000000000000" pitchFamily="2" charset="2"/>
              </a:rPr>
              <a:t>Aalborg GK 2026:</a:t>
            </a:r>
          </a:p>
          <a:p>
            <a:r>
              <a:rPr lang="da-DK" sz="2400" dirty="0">
                <a:sym typeface="Wingdings" panose="05000000000000000000" pitchFamily="2" charset="2"/>
              </a:rPr>
              <a:t>Forslag 1: 1200 </a:t>
            </a:r>
            <a:r>
              <a:rPr lang="da-DK" sz="2400" dirty="0" err="1">
                <a:sym typeface="Wingdings" panose="05000000000000000000" pitchFamily="2" charset="2"/>
              </a:rPr>
              <a:t>kr</a:t>
            </a:r>
            <a:endParaRPr lang="da-DK" sz="2400" dirty="0">
              <a:sym typeface="Wingdings" panose="05000000000000000000" pitchFamily="2" charset="2"/>
            </a:endParaRPr>
          </a:p>
          <a:p>
            <a:r>
              <a:rPr lang="da-DK" sz="2400" dirty="0">
                <a:sym typeface="Wingdings" panose="05000000000000000000" pitchFamily="2" charset="2"/>
              </a:rPr>
              <a:t>Forslag 2: 2500 </a:t>
            </a:r>
            <a:r>
              <a:rPr lang="da-DK" sz="2400" dirty="0" err="1">
                <a:sym typeface="Wingdings" panose="05000000000000000000" pitchFamily="2" charset="2"/>
              </a:rPr>
              <a:t>kr</a:t>
            </a:r>
            <a:endParaRPr lang="da-DK" sz="2400" dirty="0"/>
          </a:p>
        </p:txBody>
      </p:sp>
      <p:sp>
        <p:nvSpPr>
          <p:cNvPr id="5" name="Slide Number Placeholder 4">
            <a:extLst>
              <a:ext uri="{FF2B5EF4-FFF2-40B4-BE49-F238E27FC236}">
                <a16:creationId xmlns:a16="http://schemas.microsoft.com/office/drawing/2014/main" id="{CECC0F89-687C-5D82-5085-E6ED88C6F8D4}"/>
              </a:ext>
            </a:extLst>
          </p:cNvPr>
          <p:cNvSpPr>
            <a:spLocks noGrp="1"/>
          </p:cNvSpPr>
          <p:nvPr>
            <p:ph type="sldNum" sz="quarter" idx="12"/>
          </p:nvPr>
        </p:nvSpPr>
        <p:spPr/>
        <p:txBody>
          <a:bodyPr/>
          <a:lstStyle/>
          <a:p>
            <a:fld id="{7B42F153-53B9-4B5D-8624-E5F4E721558F}" type="slidenum">
              <a:rPr lang="da-DK" smtClean="0"/>
              <a:t>45</a:t>
            </a:fld>
            <a:endParaRPr lang="da-DK"/>
          </a:p>
        </p:txBody>
      </p:sp>
    </p:spTree>
    <p:extLst>
      <p:ext uri="{BB962C8B-B14F-4D97-AF65-F5344CB8AC3E}">
        <p14:creationId xmlns:p14="http://schemas.microsoft.com/office/powerpoint/2010/main" val="3493207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Udvalgsmedlemmer</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9" name="Rectangle 8">
            <a:extLst>
              <a:ext uri="{FF2B5EF4-FFF2-40B4-BE49-F238E27FC236}">
                <a16:creationId xmlns:a16="http://schemas.microsoft.com/office/drawing/2014/main" id="{AEEB06F4-5322-4C80-AE9D-15156D6AFAA4}"/>
              </a:ext>
            </a:extLst>
          </p:cNvPr>
          <p:cNvSpPr/>
          <p:nvPr/>
        </p:nvSpPr>
        <p:spPr>
          <a:xfrm>
            <a:off x="6495460" y="5068531"/>
            <a:ext cx="4280724" cy="954107"/>
          </a:xfrm>
          <a:prstGeom prst="rect">
            <a:avLst/>
          </a:prstGeom>
        </p:spPr>
        <p:txBody>
          <a:bodyPr wrap="square">
            <a:spAutoFit/>
          </a:bodyPr>
          <a:lstStyle/>
          <a:p>
            <a:r>
              <a:rPr lang="da-DK" sz="2000" b="1" u="sng" dirty="0"/>
              <a:t>Hvervningsudvalget / fastholdelse:</a:t>
            </a:r>
          </a:p>
          <a:p>
            <a:r>
              <a:rPr lang="da-DK" dirty="0"/>
              <a:t>Formand:		Lars Jakobsen</a:t>
            </a:r>
          </a:p>
          <a:p>
            <a:r>
              <a:rPr lang="da-DK" dirty="0"/>
              <a:t>Medlemmer:	Mads Rom</a:t>
            </a:r>
            <a:endParaRPr lang="da-DK" sz="1600" dirty="0"/>
          </a:p>
        </p:txBody>
      </p:sp>
      <p:sp>
        <p:nvSpPr>
          <p:cNvPr id="10" name="Rectangle 9">
            <a:extLst>
              <a:ext uri="{FF2B5EF4-FFF2-40B4-BE49-F238E27FC236}">
                <a16:creationId xmlns:a16="http://schemas.microsoft.com/office/drawing/2014/main" id="{CBCF6902-02B8-456F-82DF-1BC0C37EFFAC}"/>
              </a:ext>
            </a:extLst>
          </p:cNvPr>
          <p:cNvSpPr/>
          <p:nvPr/>
        </p:nvSpPr>
        <p:spPr>
          <a:xfrm>
            <a:off x="6495460" y="3305505"/>
            <a:ext cx="4280725" cy="1231106"/>
          </a:xfrm>
          <a:prstGeom prst="rect">
            <a:avLst/>
          </a:prstGeom>
        </p:spPr>
        <p:txBody>
          <a:bodyPr wrap="square">
            <a:spAutoFit/>
          </a:bodyPr>
          <a:lstStyle/>
          <a:p>
            <a:r>
              <a:rPr lang="da-DK" sz="2000" b="1" u="sng" dirty="0"/>
              <a:t>Hus og bygge udvalget:</a:t>
            </a:r>
          </a:p>
          <a:p>
            <a:r>
              <a:rPr lang="da-DK" dirty="0"/>
              <a:t>Formand:		Søren Bols</a:t>
            </a:r>
          </a:p>
          <a:p>
            <a:r>
              <a:rPr lang="da-DK" dirty="0"/>
              <a:t>Medlemmer:	Mads Rom</a:t>
            </a:r>
          </a:p>
          <a:p>
            <a:r>
              <a:rPr lang="da-DK" dirty="0"/>
              <a:t>		Bestyrelsen</a:t>
            </a:r>
          </a:p>
        </p:txBody>
      </p:sp>
      <p:sp>
        <p:nvSpPr>
          <p:cNvPr id="11" name="Rectangle 10">
            <a:extLst>
              <a:ext uri="{FF2B5EF4-FFF2-40B4-BE49-F238E27FC236}">
                <a16:creationId xmlns:a16="http://schemas.microsoft.com/office/drawing/2014/main" id="{E18802A0-0CA5-414F-93E0-D041AF206B7C}"/>
              </a:ext>
            </a:extLst>
          </p:cNvPr>
          <p:cNvSpPr/>
          <p:nvPr/>
        </p:nvSpPr>
        <p:spPr>
          <a:xfrm>
            <a:off x="6495460" y="1305103"/>
            <a:ext cx="4433516" cy="1785104"/>
          </a:xfrm>
          <a:prstGeom prst="rect">
            <a:avLst/>
          </a:prstGeom>
        </p:spPr>
        <p:txBody>
          <a:bodyPr wrap="square">
            <a:spAutoFit/>
          </a:bodyPr>
          <a:lstStyle/>
          <a:p>
            <a:r>
              <a:rPr lang="da-DK" sz="2000" b="1" u="sng" dirty="0"/>
              <a:t>Sponsor udvalget :</a:t>
            </a:r>
          </a:p>
          <a:p>
            <a:r>
              <a:rPr lang="da-DK" dirty="0">
                <a:effectLst/>
                <a:ea typeface="Calibri" panose="020F0502020204030204" pitchFamily="34" charset="0"/>
                <a:cs typeface="Times New Roman" panose="02020603050405020304" pitchFamily="18" charset="0"/>
              </a:rPr>
              <a:t>Formand:		Jesper Nielsen</a:t>
            </a:r>
          </a:p>
          <a:p>
            <a:r>
              <a:rPr lang="da-DK" dirty="0">
                <a:ea typeface="Calibri" panose="020F0502020204030204" pitchFamily="34" charset="0"/>
                <a:cs typeface="Times New Roman" panose="02020603050405020304" pitchFamily="18" charset="0"/>
              </a:rPr>
              <a:t>Medlemmer:	</a:t>
            </a:r>
            <a:r>
              <a:rPr lang="da-DK" dirty="0">
                <a:effectLst/>
                <a:ea typeface="Calibri" panose="020F0502020204030204" pitchFamily="34" charset="0"/>
                <a:cs typeface="Times New Roman" panose="02020603050405020304" pitchFamily="18" charset="0"/>
              </a:rPr>
              <a:t>Marianne Brink</a:t>
            </a:r>
          </a:p>
          <a:p>
            <a:r>
              <a:rPr lang="da-DK" dirty="0">
                <a:ea typeface="Calibri" panose="020F0502020204030204" pitchFamily="34" charset="0"/>
                <a:cs typeface="Times New Roman" panose="02020603050405020304" pitchFamily="18" charset="0"/>
              </a:rPr>
              <a:t>		Morten </a:t>
            </a:r>
            <a:r>
              <a:rPr lang="da-DK" dirty="0">
                <a:effectLst/>
                <a:ea typeface="Calibri" panose="020F0502020204030204" pitchFamily="34" charset="0"/>
                <a:cs typeface="Times New Roman" panose="02020603050405020304" pitchFamily="18" charset="0"/>
              </a:rPr>
              <a:t>Jørgensen </a:t>
            </a:r>
          </a:p>
          <a:p>
            <a:r>
              <a:rPr lang="da-DK" dirty="0">
                <a:ea typeface="Calibri" panose="020F0502020204030204" pitchFamily="34" charset="0"/>
                <a:cs typeface="Times New Roman" panose="02020603050405020304" pitchFamily="18" charset="0"/>
              </a:rPr>
              <a:t>		</a:t>
            </a:r>
            <a:r>
              <a:rPr lang="da-DK" kern="100" dirty="0">
                <a:effectLst/>
                <a:latin typeface="Calibri" panose="020F0502020204030204" pitchFamily="34" charset="0"/>
                <a:ea typeface="Times New Roman" panose="02020603050405020304" pitchFamily="18" charset="0"/>
                <a:cs typeface="Times New Roman" panose="02020603050405020304" pitchFamily="18" charset="0"/>
              </a:rPr>
              <a:t>Claus </a:t>
            </a:r>
            <a:r>
              <a:rPr lang="da-DK" kern="100" dirty="0" err="1">
                <a:effectLst/>
                <a:latin typeface="Calibri" panose="020F0502020204030204" pitchFamily="34" charset="0"/>
                <a:ea typeface="Times New Roman" panose="02020603050405020304" pitchFamily="18" charset="0"/>
                <a:cs typeface="Times New Roman" panose="02020603050405020304" pitchFamily="18" charset="0"/>
              </a:rPr>
              <a:t>Rewentlov</a:t>
            </a:r>
            <a:r>
              <a:rPr lang="da-DK" kern="100" dirty="0">
                <a:effectLst/>
                <a:latin typeface="Calibri" panose="020F0502020204030204" pitchFamily="34" charset="0"/>
                <a:ea typeface="Times New Roman" panose="02020603050405020304" pitchFamily="18" charset="0"/>
                <a:cs typeface="Times New Roman" panose="02020603050405020304" pitchFamily="18" charset="0"/>
              </a:rPr>
              <a:t>-Mourier</a:t>
            </a:r>
          </a:p>
          <a:p>
            <a:r>
              <a:rPr lang="da-DK" dirty="0">
                <a:cs typeface="Times New Roman" panose="02020603050405020304" pitchFamily="18" charset="0"/>
              </a:rPr>
              <a:t>		</a:t>
            </a:r>
            <a:r>
              <a:rPr lang="da-DK" dirty="0"/>
              <a:t>Mads Rom</a:t>
            </a:r>
            <a:endParaRPr lang="da-DK" sz="1600" dirty="0"/>
          </a:p>
        </p:txBody>
      </p:sp>
      <p:sp>
        <p:nvSpPr>
          <p:cNvPr id="12" name="TextBox 11">
            <a:extLst>
              <a:ext uri="{FF2B5EF4-FFF2-40B4-BE49-F238E27FC236}">
                <a16:creationId xmlns:a16="http://schemas.microsoft.com/office/drawing/2014/main" id="{B037C986-B3CE-4563-ADB0-9B3C3FB0A665}"/>
              </a:ext>
            </a:extLst>
          </p:cNvPr>
          <p:cNvSpPr txBox="1"/>
          <p:nvPr/>
        </p:nvSpPr>
        <p:spPr>
          <a:xfrm>
            <a:off x="426719" y="5205687"/>
            <a:ext cx="4421624" cy="1477328"/>
          </a:xfrm>
          <a:prstGeom prst="rect">
            <a:avLst/>
          </a:prstGeom>
          <a:noFill/>
        </p:spPr>
        <p:txBody>
          <a:bodyPr wrap="square" rtlCol="0">
            <a:spAutoFit/>
          </a:bodyPr>
          <a:lstStyle/>
          <a:p>
            <a:r>
              <a:rPr lang="da-DK" sz="1800" b="1" u="sng" dirty="0"/>
              <a:t>Regel og handikap udvalget:</a:t>
            </a:r>
          </a:p>
          <a:p>
            <a:r>
              <a:rPr lang="da-DK" dirty="0"/>
              <a:t>Formand: 	Kim Johansen</a:t>
            </a:r>
          </a:p>
          <a:p>
            <a:r>
              <a:rPr lang="da-DK" dirty="0"/>
              <a:t>Medlemmer:	Benthe Andersen</a:t>
            </a:r>
          </a:p>
          <a:p>
            <a:r>
              <a:rPr lang="da-DK" dirty="0"/>
              <a:t>		Knud Erik Bonderup</a:t>
            </a:r>
          </a:p>
          <a:p>
            <a:r>
              <a:rPr lang="da-DK" dirty="0"/>
              <a:t>		Jesper Nielsen</a:t>
            </a:r>
            <a:endParaRPr lang="da-DK" sz="1600" dirty="0"/>
          </a:p>
        </p:txBody>
      </p:sp>
      <p:sp>
        <p:nvSpPr>
          <p:cNvPr id="13" name="Rectangle 12">
            <a:extLst>
              <a:ext uri="{FF2B5EF4-FFF2-40B4-BE49-F238E27FC236}">
                <a16:creationId xmlns:a16="http://schemas.microsoft.com/office/drawing/2014/main" id="{4927E848-D4F2-4E31-9C37-C0E1E3455384}"/>
              </a:ext>
            </a:extLst>
          </p:cNvPr>
          <p:cNvSpPr/>
          <p:nvPr/>
        </p:nvSpPr>
        <p:spPr>
          <a:xfrm>
            <a:off x="426719" y="1305103"/>
            <a:ext cx="5269821" cy="2062103"/>
          </a:xfrm>
          <a:prstGeom prst="rect">
            <a:avLst/>
          </a:prstGeom>
        </p:spPr>
        <p:txBody>
          <a:bodyPr wrap="square">
            <a:spAutoFit/>
          </a:bodyPr>
          <a:lstStyle/>
          <a:p>
            <a:r>
              <a:rPr lang="da-DK" sz="2000" b="1" u="sng" dirty="0"/>
              <a:t>Baneudvalget:</a:t>
            </a:r>
          </a:p>
          <a:p>
            <a:r>
              <a:rPr lang="da-DK" dirty="0"/>
              <a:t>Formand: 	Claus Brynaa</a:t>
            </a:r>
          </a:p>
          <a:p>
            <a:r>
              <a:rPr lang="da-DK" dirty="0"/>
              <a:t>Medlemmer:	Lars Bonde</a:t>
            </a:r>
          </a:p>
          <a:p>
            <a:r>
              <a:rPr lang="da-DK" dirty="0"/>
              <a:t>		Viggo Dahl Nielsen</a:t>
            </a:r>
          </a:p>
          <a:p>
            <a:r>
              <a:rPr lang="da-DK" dirty="0"/>
              <a:t>		Steffen Østergaard (Pro)</a:t>
            </a:r>
          </a:p>
          <a:p>
            <a:r>
              <a:rPr lang="da-DK" dirty="0"/>
              <a:t>		Mads Espensen (Greenkeeper)</a:t>
            </a:r>
          </a:p>
          <a:p>
            <a:r>
              <a:rPr lang="da-DK" dirty="0"/>
              <a:t>		Mads Rom (forretningsfører)</a:t>
            </a:r>
            <a:endParaRPr lang="da-DK" sz="1600" dirty="0"/>
          </a:p>
        </p:txBody>
      </p:sp>
      <p:sp>
        <p:nvSpPr>
          <p:cNvPr id="14" name="Rectangle 13">
            <a:extLst>
              <a:ext uri="{FF2B5EF4-FFF2-40B4-BE49-F238E27FC236}">
                <a16:creationId xmlns:a16="http://schemas.microsoft.com/office/drawing/2014/main" id="{C7D63509-7194-46BF-9C98-4B3D630ADE78}"/>
              </a:ext>
            </a:extLst>
          </p:cNvPr>
          <p:cNvSpPr/>
          <p:nvPr/>
        </p:nvSpPr>
        <p:spPr>
          <a:xfrm>
            <a:off x="426719" y="3305506"/>
            <a:ext cx="5603145" cy="2062103"/>
          </a:xfrm>
          <a:prstGeom prst="rect">
            <a:avLst/>
          </a:prstGeom>
        </p:spPr>
        <p:txBody>
          <a:bodyPr wrap="square">
            <a:spAutoFit/>
          </a:bodyPr>
          <a:lstStyle/>
          <a:p>
            <a:r>
              <a:rPr lang="da-DK" sz="2000" b="1" u="sng" dirty="0"/>
              <a:t>Turneringsudvalget:</a:t>
            </a:r>
          </a:p>
          <a:p>
            <a:r>
              <a:rPr lang="da-DK" dirty="0"/>
              <a:t>Formand:		Niels Andersen</a:t>
            </a:r>
          </a:p>
          <a:p>
            <a:r>
              <a:rPr lang="da-DK" dirty="0"/>
              <a:t>Medlemmer:	Mads Rom</a:t>
            </a:r>
          </a:p>
          <a:p>
            <a:r>
              <a:rPr lang="da-DK" dirty="0"/>
              <a:t>		Mikael Gam	Lene Nørkjær</a:t>
            </a:r>
          </a:p>
          <a:p>
            <a:r>
              <a:rPr lang="da-DK" dirty="0"/>
              <a:t>		Mia Kuch		Lisa Bergmos</a:t>
            </a:r>
          </a:p>
          <a:p>
            <a:r>
              <a:rPr lang="da-DK" dirty="0"/>
              <a:t>		Jacob Buhl	Poul Jensen</a:t>
            </a:r>
          </a:p>
          <a:p>
            <a:endParaRPr lang="da-DK" dirty="0"/>
          </a:p>
        </p:txBody>
      </p:sp>
      <p:pic>
        <p:nvPicPr>
          <p:cNvPr id="15" name="Picture 14">
            <a:extLst>
              <a:ext uri="{FF2B5EF4-FFF2-40B4-BE49-F238E27FC236}">
                <a16:creationId xmlns:a16="http://schemas.microsoft.com/office/drawing/2014/main" id="{8B128C58-6DD1-4FDF-9A2C-65C39AA7A9ED}"/>
              </a:ext>
            </a:extLst>
          </p:cNvPr>
          <p:cNvPicPr>
            <a:picLocks noChangeAspect="1"/>
          </p:cNvPicPr>
          <p:nvPr/>
        </p:nvPicPr>
        <p:blipFill>
          <a:blip r:embed="rId3"/>
          <a:stretch>
            <a:fillRect/>
          </a:stretch>
        </p:blipFill>
        <p:spPr>
          <a:xfrm>
            <a:off x="10623793" y="5172272"/>
            <a:ext cx="1364051" cy="1416804"/>
          </a:xfrm>
          <a:prstGeom prst="rect">
            <a:avLst/>
          </a:prstGeom>
        </p:spPr>
      </p:pic>
      <p:sp>
        <p:nvSpPr>
          <p:cNvPr id="3" name="Slide Number Placeholder 2">
            <a:extLst>
              <a:ext uri="{FF2B5EF4-FFF2-40B4-BE49-F238E27FC236}">
                <a16:creationId xmlns:a16="http://schemas.microsoft.com/office/drawing/2014/main" id="{3D5FC73C-640E-3587-188E-F2B330D135C3}"/>
              </a:ext>
            </a:extLst>
          </p:cNvPr>
          <p:cNvSpPr>
            <a:spLocks noGrp="1"/>
          </p:cNvSpPr>
          <p:nvPr>
            <p:ph type="sldNum" sz="quarter" idx="12"/>
          </p:nvPr>
        </p:nvSpPr>
        <p:spPr/>
        <p:txBody>
          <a:bodyPr/>
          <a:lstStyle/>
          <a:p>
            <a:fld id="{7B42F153-53B9-4B5D-8624-E5F4E721558F}" type="slidenum">
              <a:rPr lang="da-DK" smtClean="0"/>
              <a:t>46</a:t>
            </a:fld>
            <a:endParaRPr lang="da-DK"/>
          </a:p>
        </p:txBody>
      </p:sp>
    </p:spTree>
    <p:extLst>
      <p:ext uri="{BB962C8B-B14F-4D97-AF65-F5344CB8AC3E}">
        <p14:creationId xmlns:p14="http://schemas.microsoft.com/office/powerpoint/2010/main" val="3637012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Tak for indsatsen !!</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20" y="1284981"/>
            <a:ext cx="11311624" cy="4930199"/>
          </a:xfrm>
        </p:spPr>
        <p:txBody>
          <a:bodyPr>
            <a:normAutofit/>
          </a:bodyPr>
          <a:lstStyle/>
          <a:p>
            <a:pPr algn="l"/>
            <a:r>
              <a:rPr lang="da-DK" sz="3200" b="1" dirty="0"/>
              <a:t>Stor tak til:</a:t>
            </a:r>
          </a:p>
          <a:p>
            <a:pPr marL="342900" indent="-342900" algn="l">
              <a:buFont typeface="Arial" panose="020B0604020202020204" pitchFamily="34" charset="0"/>
              <a:buChar char="•"/>
            </a:pPr>
            <a:r>
              <a:rPr lang="da-DK" sz="3200" dirty="0"/>
              <a:t>Alle der gør en frivillig arbejdsindsats i klubben – der er mange </a:t>
            </a:r>
            <a:r>
              <a:rPr lang="da-DK" sz="3200" dirty="0">
                <a:sym typeface="Wingdings" panose="05000000000000000000" pitchFamily="2" charset="2"/>
              </a:rPr>
              <a:t></a:t>
            </a:r>
            <a:endParaRPr lang="da-DK" sz="3200" dirty="0"/>
          </a:p>
          <a:p>
            <a:pPr marL="342900" indent="-342900" algn="l">
              <a:buFont typeface="Arial" panose="020B0604020202020204" pitchFamily="34" charset="0"/>
              <a:buChar char="•"/>
            </a:pPr>
            <a:r>
              <a:rPr lang="da-DK" sz="3200" dirty="0"/>
              <a:t>Vores ansatte:</a:t>
            </a:r>
          </a:p>
          <a:p>
            <a:pPr marL="800100" lvl="1" indent="-342900" algn="l">
              <a:buFont typeface="Arial" panose="020B0604020202020204" pitchFamily="34" charset="0"/>
              <a:buChar char="•"/>
            </a:pPr>
            <a:r>
              <a:rPr lang="da-DK" sz="2800" dirty="0"/>
              <a:t>Greenkeeperne, viceværten og rengøringspersonalet</a:t>
            </a:r>
          </a:p>
          <a:p>
            <a:pPr marL="800100" lvl="1" indent="-342900" algn="l">
              <a:buFont typeface="Arial" panose="020B0604020202020204" pitchFamily="34" charset="0"/>
              <a:buChar char="•"/>
            </a:pPr>
            <a:r>
              <a:rPr lang="da-DK" sz="2800" dirty="0"/>
              <a:t>Personalet  på kontoret</a:t>
            </a:r>
          </a:p>
          <a:p>
            <a:pPr marL="800100" lvl="1" indent="-342900" algn="l">
              <a:buFont typeface="Arial" panose="020B0604020202020204" pitchFamily="34" charset="0"/>
              <a:buChar char="•"/>
            </a:pPr>
            <a:r>
              <a:rPr lang="da-DK" sz="2800" dirty="0" err="1"/>
              <a:t>Pro’en</a:t>
            </a:r>
            <a:r>
              <a:rPr lang="da-DK" sz="2800" dirty="0"/>
              <a:t> og hjælpe trænere</a:t>
            </a:r>
          </a:p>
          <a:p>
            <a:pPr marL="342900" indent="-342900" algn="l">
              <a:buFont typeface="Arial" panose="020B0604020202020204" pitchFamily="34" charset="0"/>
              <a:buChar char="•"/>
            </a:pPr>
            <a:r>
              <a:rPr lang="da-DK" sz="3200" dirty="0"/>
              <a:t>Vores forpagter i cafeen</a:t>
            </a:r>
          </a:p>
          <a:p>
            <a:pPr marL="342900" indent="-342900" algn="l">
              <a:buFont typeface="Arial" panose="020B0604020202020204" pitchFamily="34" charset="0"/>
              <a:buChar char="•"/>
            </a:pPr>
            <a:r>
              <a:rPr lang="da-DK" sz="3200" dirty="0"/>
              <a:t>Bestyrelsen for det gode samarbejde</a:t>
            </a:r>
          </a:p>
          <a:p>
            <a:pPr marL="342900" indent="-342900" algn="l">
              <a:buFont typeface="Arial" panose="020B0604020202020204" pitchFamily="34" charset="0"/>
              <a:buChar char="•"/>
            </a:pPr>
            <a:r>
              <a:rPr lang="da-DK" sz="3200" dirty="0"/>
              <a:t>Og ikke mindst vores </a:t>
            </a:r>
            <a:r>
              <a:rPr lang="da-DK" sz="3200" b="1" u="sng" dirty="0"/>
              <a:t>sponsorer</a:t>
            </a:r>
            <a:r>
              <a:rPr lang="da-DK" sz="3200" dirty="0"/>
              <a:t> og </a:t>
            </a:r>
            <a:r>
              <a:rPr lang="da-DK" sz="3200" b="1" u="sng" dirty="0"/>
              <a:t>samarbejdspartnere</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6" name="Picture 5">
            <a:extLst>
              <a:ext uri="{FF2B5EF4-FFF2-40B4-BE49-F238E27FC236}">
                <a16:creationId xmlns:a16="http://schemas.microsoft.com/office/drawing/2014/main" id="{523CAB07-CD6D-4588-B482-63A7066E77E0}"/>
              </a:ext>
            </a:extLst>
          </p:cNvPr>
          <p:cNvPicPr>
            <a:picLocks noChangeAspect="1"/>
          </p:cNvPicPr>
          <p:nvPr/>
        </p:nvPicPr>
        <p:blipFill>
          <a:blip r:embed="rId3"/>
          <a:stretch>
            <a:fillRect/>
          </a:stretch>
        </p:blipFill>
        <p:spPr>
          <a:xfrm>
            <a:off x="10623793" y="5172272"/>
            <a:ext cx="1364051" cy="1416804"/>
          </a:xfrm>
          <a:prstGeom prst="rect">
            <a:avLst/>
          </a:prstGeom>
        </p:spPr>
      </p:pic>
      <p:sp>
        <p:nvSpPr>
          <p:cNvPr id="5" name="Slide Number Placeholder 4">
            <a:extLst>
              <a:ext uri="{FF2B5EF4-FFF2-40B4-BE49-F238E27FC236}">
                <a16:creationId xmlns:a16="http://schemas.microsoft.com/office/drawing/2014/main" id="{0ACA5C0C-763C-E11F-4336-7DD037857569}"/>
              </a:ext>
            </a:extLst>
          </p:cNvPr>
          <p:cNvSpPr>
            <a:spLocks noGrp="1"/>
          </p:cNvSpPr>
          <p:nvPr>
            <p:ph type="sldNum" sz="quarter" idx="12"/>
          </p:nvPr>
        </p:nvSpPr>
        <p:spPr/>
        <p:txBody>
          <a:bodyPr/>
          <a:lstStyle/>
          <a:p>
            <a:fld id="{7B42F153-53B9-4B5D-8624-E5F4E721558F}" type="slidenum">
              <a:rPr lang="da-DK" smtClean="0"/>
              <a:t>47</a:t>
            </a:fld>
            <a:endParaRPr lang="da-DK"/>
          </a:p>
        </p:txBody>
      </p:sp>
    </p:spTree>
    <p:extLst>
      <p:ext uri="{BB962C8B-B14F-4D97-AF65-F5344CB8AC3E}">
        <p14:creationId xmlns:p14="http://schemas.microsoft.com/office/powerpoint/2010/main" val="2435201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Eventuelt</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6" name="Picture 5">
            <a:extLst>
              <a:ext uri="{FF2B5EF4-FFF2-40B4-BE49-F238E27FC236}">
                <a16:creationId xmlns:a16="http://schemas.microsoft.com/office/drawing/2014/main" id="{D5B8A8E7-1181-42A7-B8B5-7B3500AFA26A}"/>
              </a:ext>
            </a:extLst>
          </p:cNvPr>
          <p:cNvPicPr>
            <a:picLocks noChangeAspect="1"/>
          </p:cNvPicPr>
          <p:nvPr/>
        </p:nvPicPr>
        <p:blipFill>
          <a:blip r:embed="rId3"/>
          <a:stretch>
            <a:fillRect/>
          </a:stretch>
        </p:blipFill>
        <p:spPr>
          <a:xfrm>
            <a:off x="10623793" y="5172272"/>
            <a:ext cx="1364051" cy="1416804"/>
          </a:xfrm>
          <a:prstGeom prst="rect">
            <a:avLst/>
          </a:prstGeom>
        </p:spPr>
      </p:pic>
      <p:sp>
        <p:nvSpPr>
          <p:cNvPr id="3" name="Slide Number Placeholder 2">
            <a:extLst>
              <a:ext uri="{FF2B5EF4-FFF2-40B4-BE49-F238E27FC236}">
                <a16:creationId xmlns:a16="http://schemas.microsoft.com/office/drawing/2014/main" id="{66E59210-667D-442C-FD62-8B2A152C77F8}"/>
              </a:ext>
            </a:extLst>
          </p:cNvPr>
          <p:cNvSpPr>
            <a:spLocks noGrp="1"/>
          </p:cNvSpPr>
          <p:nvPr>
            <p:ph type="sldNum" sz="quarter" idx="12"/>
          </p:nvPr>
        </p:nvSpPr>
        <p:spPr/>
        <p:txBody>
          <a:bodyPr/>
          <a:lstStyle/>
          <a:p>
            <a:fld id="{7B42F153-53B9-4B5D-8624-E5F4E721558F}" type="slidenum">
              <a:rPr lang="da-DK" smtClean="0"/>
              <a:t>48</a:t>
            </a:fld>
            <a:endParaRPr lang="da-DK"/>
          </a:p>
        </p:txBody>
      </p:sp>
    </p:spTree>
    <p:extLst>
      <p:ext uri="{BB962C8B-B14F-4D97-AF65-F5344CB8AC3E}">
        <p14:creationId xmlns:p14="http://schemas.microsoft.com/office/powerpoint/2010/main" val="517862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3585"/>
            <a:ext cx="9144000" cy="970597"/>
          </a:xfrm>
        </p:spPr>
        <p:txBody>
          <a:bodyPr>
            <a:normAutofit/>
          </a:bodyPr>
          <a:lstStyle/>
          <a:p>
            <a:pPr algn="l"/>
            <a:r>
              <a:rPr lang="da-DK" dirty="0">
                <a:latin typeface="+mn-lt"/>
              </a:rPr>
              <a:t>Tak for indsatsen !!</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20" y="1284981"/>
            <a:ext cx="11612880" cy="4930199"/>
          </a:xfrm>
        </p:spPr>
        <p:txBody>
          <a:bodyPr>
            <a:normAutofit/>
          </a:bodyPr>
          <a:lstStyle/>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r>
              <a:rPr lang="da-DK" sz="3200" b="1" dirty="0"/>
              <a:t>Stephan Muurholm		</a:t>
            </a:r>
            <a:r>
              <a:rPr lang="da-DK" sz="3200" dirty="0"/>
              <a:t>- Ordstyrer</a:t>
            </a:r>
          </a:p>
          <a:p>
            <a:pPr marL="342900" indent="-342900" algn="l">
              <a:buFont typeface="Arial" panose="020B0604020202020204" pitchFamily="34" charset="0"/>
              <a:buChar char="•"/>
            </a:pPr>
            <a:endParaRPr lang="da-DK" sz="3200" b="1" dirty="0"/>
          </a:p>
          <a:p>
            <a:pPr marL="342900" indent="-342900" algn="l">
              <a:buFont typeface="Arial" panose="020B0604020202020204" pitchFamily="34" charset="0"/>
              <a:buChar char="•"/>
            </a:pPr>
            <a:r>
              <a:rPr lang="da-DK" sz="3200" b="1" dirty="0"/>
              <a:t>Peter Thor </a:t>
            </a:r>
            <a:r>
              <a:rPr lang="da-DK" sz="3200" b="1" dirty="0" err="1"/>
              <a:t>Kellmer</a:t>
            </a:r>
            <a:r>
              <a:rPr lang="da-DK" sz="3200" b="1" dirty="0"/>
              <a:t>		</a:t>
            </a:r>
            <a:r>
              <a:rPr lang="da-DK" sz="3200" dirty="0"/>
              <a:t>- Gennemgang af økonomien</a:t>
            </a:r>
          </a:p>
          <a:p>
            <a:pPr marL="342900" indent="-342900" algn="l">
              <a:buFont typeface="Arial" panose="020B0604020202020204" pitchFamily="34" charset="0"/>
              <a:buChar char="•"/>
            </a:pPr>
            <a:endParaRPr lang="da-DK" sz="3200" b="1" dirty="0"/>
          </a:p>
          <a:p>
            <a:pPr algn="l"/>
            <a:endParaRPr lang="da-DK" sz="2800" dirty="0"/>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6" name="Picture 5">
            <a:extLst>
              <a:ext uri="{FF2B5EF4-FFF2-40B4-BE49-F238E27FC236}">
                <a16:creationId xmlns:a16="http://schemas.microsoft.com/office/drawing/2014/main" id="{D5B8A8E7-1181-42A7-B8B5-7B3500AFA26A}"/>
              </a:ext>
            </a:extLst>
          </p:cNvPr>
          <p:cNvPicPr>
            <a:picLocks noChangeAspect="1"/>
          </p:cNvPicPr>
          <p:nvPr/>
        </p:nvPicPr>
        <p:blipFill>
          <a:blip r:embed="rId3"/>
          <a:stretch>
            <a:fillRect/>
          </a:stretch>
        </p:blipFill>
        <p:spPr>
          <a:xfrm>
            <a:off x="10623793" y="5172272"/>
            <a:ext cx="1364051" cy="1416804"/>
          </a:xfrm>
          <a:prstGeom prst="rect">
            <a:avLst/>
          </a:prstGeom>
        </p:spPr>
      </p:pic>
      <p:sp>
        <p:nvSpPr>
          <p:cNvPr id="5" name="Slide Number Placeholder 4">
            <a:extLst>
              <a:ext uri="{FF2B5EF4-FFF2-40B4-BE49-F238E27FC236}">
                <a16:creationId xmlns:a16="http://schemas.microsoft.com/office/drawing/2014/main" id="{9082275B-DCB7-41BD-39B4-9D94589F9B20}"/>
              </a:ext>
            </a:extLst>
          </p:cNvPr>
          <p:cNvSpPr>
            <a:spLocks noGrp="1"/>
          </p:cNvSpPr>
          <p:nvPr>
            <p:ph type="sldNum" sz="quarter" idx="12"/>
          </p:nvPr>
        </p:nvSpPr>
        <p:spPr/>
        <p:txBody>
          <a:bodyPr/>
          <a:lstStyle/>
          <a:p>
            <a:fld id="{7B42F153-53B9-4B5D-8624-E5F4E721558F}" type="slidenum">
              <a:rPr lang="da-DK" smtClean="0"/>
              <a:t>49</a:t>
            </a:fld>
            <a:endParaRPr lang="da-DK"/>
          </a:p>
        </p:txBody>
      </p:sp>
    </p:spTree>
    <p:extLst>
      <p:ext uri="{BB962C8B-B14F-4D97-AF65-F5344CB8AC3E}">
        <p14:creationId xmlns:p14="http://schemas.microsoft.com/office/powerpoint/2010/main" val="255011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80"/>
            <a:ext cx="9372889" cy="5029200"/>
          </a:xfrm>
        </p:spPr>
        <p:txBody>
          <a:bodyPr>
            <a:normAutofit lnSpcReduction="10000"/>
          </a:bodyPr>
          <a:lstStyle/>
          <a:p>
            <a:pPr algn="l"/>
            <a:r>
              <a:rPr lang="da-DK" sz="2800" b="1" dirty="0"/>
              <a:t>DGU regionsmøde:</a:t>
            </a:r>
          </a:p>
          <a:p>
            <a:pPr marL="457200" indent="-457200" algn="l">
              <a:buFont typeface="Arial" panose="020B0604020202020204" pitchFamily="34" charset="0"/>
              <a:buChar char="•"/>
            </a:pPr>
            <a:r>
              <a:rPr lang="da-DK" sz="2800" dirty="0"/>
              <a:t>Hvideklit Golf Klub afholdt møde 5.November</a:t>
            </a:r>
          </a:p>
          <a:p>
            <a:pPr marL="914400" lvl="1" indent="-457200" algn="l">
              <a:buFont typeface="Arial" panose="020B0604020202020204" pitchFamily="34" charset="0"/>
              <a:buChar char="•"/>
            </a:pPr>
            <a:r>
              <a:rPr lang="da-DK" sz="2400" dirty="0"/>
              <a:t>Mads Rom og Claus Brynaa deltog</a:t>
            </a:r>
          </a:p>
          <a:p>
            <a:pPr marL="457200" indent="-457200" algn="l">
              <a:buFont typeface="Arial" panose="020B0604020202020204" pitchFamily="34" charset="0"/>
              <a:buChar char="•"/>
            </a:pPr>
            <a:r>
              <a:rPr lang="da-DK" sz="2800" dirty="0"/>
              <a:t>Årlig begivenhed – DGU kommer rundt i regionerne</a:t>
            </a:r>
          </a:p>
          <a:p>
            <a:pPr marL="914400" lvl="1" indent="-457200" algn="l">
              <a:buFont typeface="Arial" panose="020B0604020202020204" pitchFamily="34" charset="0"/>
              <a:buChar char="•"/>
            </a:pPr>
            <a:r>
              <a:rPr lang="da-DK" sz="2400" dirty="0"/>
              <a:t>Gode input fra DGU – dialog med andre klubber</a:t>
            </a:r>
          </a:p>
          <a:p>
            <a:pPr marL="457200" indent="-457200" algn="l">
              <a:buFont typeface="Arial" panose="020B0604020202020204" pitchFamily="34" charset="0"/>
              <a:buChar char="•"/>
            </a:pPr>
            <a:r>
              <a:rPr lang="da-DK" sz="2800" dirty="0"/>
              <a:t>Der er nu flere klubuafhængige en klubafhængige i Danmark</a:t>
            </a:r>
          </a:p>
          <a:p>
            <a:pPr marL="457200" indent="-457200" algn="l">
              <a:buFont typeface="Arial" panose="020B0604020202020204" pitchFamily="34" charset="0"/>
              <a:buChar char="•"/>
            </a:pPr>
            <a:r>
              <a:rPr lang="da-DK" sz="2800" dirty="0"/>
              <a:t>Mindre fald i fuldtidsmedlemmer på landsplan</a:t>
            </a:r>
          </a:p>
          <a:p>
            <a:pPr marL="457200" indent="-457200" algn="l">
              <a:buFont typeface="Arial" panose="020B0604020202020204" pitchFamily="34" charset="0"/>
              <a:buChar char="•"/>
            </a:pPr>
            <a:r>
              <a:rPr lang="da-DK" sz="2800" dirty="0"/>
              <a:t>Stigende gennemsnits alder</a:t>
            </a:r>
          </a:p>
          <a:p>
            <a:pPr marL="457200" indent="-457200" algn="l">
              <a:buFont typeface="Arial" panose="020B0604020202020204" pitchFamily="34" charset="0"/>
              <a:buChar char="•"/>
            </a:pPr>
            <a:r>
              <a:rPr lang="da-DK" sz="2800" dirty="0"/>
              <a:t>Stigning i medlemmer blandt yngre mennesker</a:t>
            </a:r>
          </a:p>
          <a:p>
            <a:pPr marL="800100" lvl="1" indent="-342900" algn="l">
              <a:buFont typeface="Arial" panose="020B0604020202020204" pitchFamily="34" charset="0"/>
              <a:buChar char="•"/>
            </a:pPr>
            <a:r>
              <a:rPr lang="da-DK" sz="2400" dirty="0"/>
              <a:t>Der arbejdes med et nyt tiltag i 2025 for aldersgruppen 20-30 år</a:t>
            </a:r>
          </a:p>
          <a:p>
            <a:pPr marL="342900" indent="-342900" algn="l">
              <a:buFont typeface="Arial" panose="020B0604020202020204" pitchFamily="34" charset="0"/>
              <a:buChar char="•"/>
            </a:pPr>
            <a:r>
              <a:rPr lang="da-DK" sz="2800" dirty="0"/>
              <a:t>Vækst på golf simulator området</a:t>
            </a:r>
            <a:endParaRPr lang="da-DK" sz="3600"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9" name="Picture 8">
            <a:extLst>
              <a:ext uri="{FF2B5EF4-FFF2-40B4-BE49-F238E27FC236}">
                <a16:creationId xmlns:a16="http://schemas.microsoft.com/office/drawing/2014/main" id="{91DC0830-DC2A-9985-8135-5AD01F523136}"/>
              </a:ext>
            </a:extLst>
          </p:cNvPr>
          <p:cNvPicPr>
            <a:picLocks noChangeAspect="1"/>
          </p:cNvPicPr>
          <p:nvPr/>
        </p:nvPicPr>
        <p:blipFill>
          <a:blip r:embed="rId3"/>
          <a:stretch>
            <a:fillRect/>
          </a:stretch>
        </p:blipFill>
        <p:spPr>
          <a:xfrm>
            <a:off x="7080493" y="218650"/>
            <a:ext cx="2810267" cy="1524213"/>
          </a:xfrm>
          <a:prstGeom prst="rect">
            <a:avLst/>
          </a:prstGeom>
        </p:spPr>
      </p:pic>
      <p:sp>
        <p:nvSpPr>
          <p:cNvPr id="5" name="Slide Number Placeholder 4">
            <a:extLst>
              <a:ext uri="{FF2B5EF4-FFF2-40B4-BE49-F238E27FC236}">
                <a16:creationId xmlns:a16="http://schemas.microsoft.com/office/drawing/2014/main" id="{7E3839C9-B9D5-85F0-8217-6EE64ED283D9}"/>
              </a:ext>
            </a:extLst>
          </p:cNvPr>
          <p:cNvSpPr>
            <a:spLocks noGrp="1"/>
          </p:cNvSpPr>
          <p:nvPr>
            <p:ph type="sldNum" sz="quarter" idx="12"/>
          </p:nvPr>
        </p:nvSpPr>
        <p:spPr/>
        <p:txBody>
          <a:bodyPr/>
          <a:lstStyle/>
          <a:p>
            <a:fld id="{7B42F153-53B9-4B5D-8624-E5F4E721558F}" type="slidenum">
              <a:rPr lang="da-DK" smtClean="0"/>
              <a:t>5</a:t>
            </a:fld>
            <a:endParaRPr lang="da-DK"/>
          </a:p>
        </p:txBody>
      </p:sp>
    </p:spTree>
    <p:extLst>
      <p:ext uri="{BB962C8B-B14F-4D97-AF65-F5344CB8AC3E}">
        <p14:creationId xmlns:p14="http://schemas.microsoft.com/office/powerpoint/2010/main" val="2803300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218661" y="1284981"/>
            <a:ext cx="11772900" cy="4930199"/>
          </a:xfrm>
        </p:spPr>
        <p:txBody>
          <a:bodyPr>
            <a:normAutofit/>
          </a:bodyPr>
          <a:lstStyle/>
          <a:p>
            <a:r>
              <a:rPr lang="da-DK" sz="8000" dirty="0"/>
              <a:t>Mange tak for i aften</a:t>
            </a:r>
          </a:p>
          <a:p>
            <a:r>
              <a:rPr lang="da-DK" sz="8000" dirty="0"/>
              <a:t>–</a:t>
            </a:r>
          </a:p>
          <a:p>
            <a:r>
              <a:rPr lang="da-DK" sz="8000" dirty="0"/>
              <a:t>Rigtig god golf sæson til alle</a:t>
            </a:r>
          </a:p>
        </p:txBody>
      </p:sp>
      <p:pic>
        <p:nvPicPr>
          <p:cNvPr id="4" name="Picture 3">
            <a:extLst>
              <a:ext uri="{FF2B5EF4-FFF2-40B4-BE49-F238E27FC236}">
                <a16:creationId xmlns:a16="http://schemas.microsoft.com/office/drawing/2014/main" id="{99869F5F-31BA-4306-AF85-5F9375E965F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134319D1-A731-43B3-90E2-82A0F7088A5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Slide Number Placeholder 1">
            <a:extLst>
              <a:ext uri="{FF2B5EF4-FFF2-40B4-BE49-F238E27FC236}">
                <a16:creationId xmlns:a16="http://schemas.microsoft.com/office/drawing/2014/main" id="{587A0CEB-D2BF-FAAA-DB0B-B4A12F6DDECF}"/>
              </a:ext>
            </a:extLst>
          </p:cNvPr>
          <p:cNvSpPr>
            <a:spLocks noGrp="1"/>
          </p:cNvSpPr>
          <p:nvPr>
            <p:ph type="sldNum" sz="quarter" idx="12"/>
          </p:nvPr>
        </p:nvSpPr>
        <p:spPr/>
        <p:txBody>
          <a:bodyPr/>
          <a:lstStyle/>
          <a:p>
            <a:fld id="{7B42F153-53B9-4B5D-8624-E5F4E721558F}" type="slidenum">
              <a:rPr lang="da-DK" smtClean="0"/>
              <a:t>50</a:t>
            </a:fld>
            <a:endParaRPr lang="da-DK"/>
          </a:p>
        </p:txBody>
      </p:sp>
    </p:spTree>
    <p:extLst>
      <p:ext uri="{BB962C8B-B14F-4D97-AF65-F5344CB8AC3E}">
        <p14:creationId xmlns:p14="http://schemas.microsoft.com/office/powerpoint/2010/main" val="3100897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8F22-9614-EF94-3097-B2537262C9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71CF2BC-39B6-3AF0-6D54-6A922AFBE7D6}"/>
              </a:ext>
            </a:extLst>
          </p:cNvPr>
          <p:cNvSpPr>
            <a:spLocks noGrp="1"/>
          </p:cNvSpPr>
          <p:nvPr>
            <p:ph type="subTitle" idx="1"/>
          </p:nvPr>
        </p:nvSpPr>
        <p:spPr>
          <a:xfrm>
            <a:off x="457200" y="1319768"/>
            <a:ext cx="11525250" cy="4930199"/>
          </a:xfrm>
        </p:spPr>
        <p:txBody>
          <a:bodyPr>
            <a:normAutofit fontScale="62500" lnSpcReduction="20000"/>
          </a:bodyPr>
          <a:lstStyle/>
          <a:p>
            <a:pPr marL="1371600" indent="-1371600" algn="l">
              <a:buFont typeface="+mj-lt"/>
              <a:buAutoNum type="arabicPeriod"/>
            </a:pPr>
            <a:r>
              <a:rPr lang="da-DK" sz="8000" dirty="0"/>
              <a:t>Claus Brynaa</a:t>
            </a:r>
          </a:p>
          <a:p>
            <a:pPr marL="1371600" indent="-1371600" algn="l">
              <a:buFont typeface="+mj-lt"/>
              <a:buAutoNum type="arabicPeriod"/>
            </a:pPr>
            <a:r>
              <a:rPr lang="da-DK" sz="8000" dirty="0"/>
              <a:t>Lars Jakobsen</a:t>
            </a:r>
          </a:p>
          <a:p>
            <a:pPr marL="1371600" indent="-1371600" algn="l">
              <a:buFont typeface="+mj-lt"/>
              <a:buAutoNum type="arabicPeriod"/>
            </a:pPr>
            <a:r>
              <a:rPr lang="da-DK" sz="8000" dirty="0"/>
              <a:t>Jesper Nielsen</a:t>
            </a:r>
          </a:p>
          <a:p>
            <a:pPr marL="1371600" indent="-1371600" algn="l">
              <a:buFont typeface="+mj-lt"/>
              <a:buAutoNum type="arabicPeriod"/>
            </a:pPr>
            <a:r>
              <a:rPr lang="da-DK" sz="8000" dirty="0"/>
              <a:t>Niels Andersen</a:t>
            </a:r>
          </a:p>
          <a:p>
            <a:pPr marL="1371600" indent="-1371600" algn="l">
              <a:buFont typeface="+mj-lt"/>
              <a:buAutoNum type="arabicPeriod"/>
            </a:pPr>
            <a:r>
              <a:rPr lang="da-DK" sz="8000" dirty="0"/>
              <a:t>XX</a:t>
            </a:r>
          </a:p>
          <a:p>
            <a:pPr marL="1371600" indent="-1371600" algn="l">
              <a:buFont typeface="+mj-lt"/>
              <a:buAutoNum type="arabicPeriod"/>
            </a:pPr>
            <a:r>
              <a:rPr lang="da-DK" sz="8000" dirty="0"/>
              <a:t>XX</a:t>
            </a:r>
          </a:p>
          <a:p>
            <a:pPr marL="1371600" indent="-1371600" algn="l">
              <a:buFont typeface="+mj-lt"/>
              <a:buAutoNum type="arabicPeriod"/>
            </a:pPr>
            <a:r>
              <a:rPr lang="da-DK" sz="8000" dirty="0"/>
              <a:t>XX</a:t>
            </a:r>
          </a:p>
          <a:p>
            <a:endParaRPr lang="da-DK" sz="8000" dirty="0"/>
          </a:p>
        </p:txBody>
      </p:sp>
      <p:pic>
        <p:nvPicPr>
          <p:cNvPr id="4" name="Picture 3">
            <a:extLst>
              <a:ext uri="{FF2B5EF4-FFF2-40B4-BE49-F238E27FC236}">
                <a16:creationId xmlns:a16="http://schemas.microsoft.com/office/drawing/2014/main" id="{A9481E8D-75F6-A6FB-06E1-7CBC763E1CB1}"/>
              </a:ext>
            </a:extLst>
          </p:cNvPr>
          <p:cNvPicPr>
            <a:picLocks noChangeAspect="1"/>
          </p:cNvPicPr>
          <p:nvPr/>
        </p:nvPicPr>
        <p:blipFill>
          <a:blip r:embed="rId2"/>
          <a:stretch>
            <a:fillRect/>
          </a:stretch>
        </p:blipFill>
        <p:spPr>
          <a:xfrm>
            <a:off x="10210800" y="75882"/>
            <a:ext cx="1828800" cy="904875"/>
          </a:xfrm>
          <a:prstGeom prst="rect">
            <a:avLst/>
          </a:prstGeom>
        </p:spPr>
      </p:pic>
      <p:sp>
        <p:nvSpPr>
          <p:cNvPr id="7" name="TextBox 6">
            <a:extLst>
              <a:ext uri="{FF2B5EF4-FFF2-40B4-BE49-F238E27FC236}">
                <a16:creationId xmlns:a16="http://schemas.microsoft.com/office/drawing/2014/main" id="{D4473F86-5261-5AEC-2E8A-388641710B06}"/>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2" name="Slide Number Placeholder 1">
            <a:extLst>
              <a:ext uri="{FF2B5EF4-FFF2-40B4-BE49-F238E27FC236}">
                <a16:creationId xmlns:a16="http://schemas.microsoft.com/office/drawing/2014/main" id="{19E1CE50-6F42-D36D-94CD-0E5703BCC0FC}"/>
              </a:ext>
            </a:extLst>
          </p:cNvPr>
          <p:cNvSpPr>
            <a:spLocks noGrp="1"/>
          </p:cNvSpPr>
          <p:nvPr>
            <p:ph type="sldNum" sz="quarter" idx="12"/>
          </p:nvPr>
        </p:nvSpPr>
        <p:spPr/>
        <p:txBody>
          <a:bodyPr/>
          <a:lstStyle/>
          <a:p>
            <a:fld id="{7B42F153-53B9-4B5D-8624-E5F4E721558F}" type="slidenum">
              <a:rPr lang="da-DK" smtClean="0"/>
              <a:t>51</a:t>
            </a:fld>
            <a:endParaRPr lang="da-DK"/>
          </a:p>
        </p:txBody>
      </p:sp>
      <p:sp>
        <p:nvSpPr>
          <p:cNvPr id="5" name="TextBox 4">
            <a:extLst>
              <a:ext uri="{FF2B5EF4-FFF2-40B4-BE49-F238E27FC236}">
                <a16:creationId xmlns:a16="http://schemas.microsoft.com/office/drawing/2014/main" id="{6018A0AF-1520-FDAC-3738-E20D798496E2}"/>
              </a:ext>
            </a:extLst>
          </p:cNvPr>
          <p:cNvSpPr txBox="1"/>
          <p:nvPr/>
        </p:nvSpPr>
        <p:spPr>
          <a:xfrm>
            <a:off x="3397526" y="334426"/>
            <a:ext cx="5396948" cy="646331"/>
          </a:xfrm>
          <a:prstGeom prst="rect">
            <a:avLst/>
          </a:prstGeom>
          <a:noFill/>
        </p:spPr>
        <p:txBody>
          <a:bodyPr wrap="square" rtlCol="0">
            <a:spAutoFit/>
          </a:bodyPr>
          <a:lstStyle/>
          <a:p>
            <a:r>
              <a:rPr lang="da-DK" sz="3600" b="1" dirty="0"/>
              <a:t>Følgende er på valg</a:t>
            </a:r>
          </a:p>
        </p:txBody>
      </p:sp>
      <p:sp>
        <p:nvSpPr>
          <p:cNvPr id="6" name="TextBox 5">
            <a:extLst>
              <a:ext uri="{FF2B5EF4-FFF2-40B4-BE49-F238E27FC236}">
                <a16:creationId xmlns:a16="http://schemas.microsoft.com/office/drawing/2014/main" id="{F29E41A7-C0FF-5C64-DB2C-BB5874BFF10B}"/>
              </a:ext>
            </a:extLst>
          </p:cNvPr>
          <p:cNvSpPr txBox="1"/>
          <p:nvPr/>
        </p:nvSpPr>
        <p:spPr>
          <a:xfrm>
            <a:off x="7096538" y="1406387"/>
            <a:ext cx="4698195" cy="1938992"/>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da-DK" sz="2000" dirty="0"/>
              <a:t>Påfør tal for den eller de kandidater du ønsker at stemme på</a:t>
            </a:r>
          </a:p>
          <a:p>
            <a:pPr marL="285750" indent="-285750">
              <a:buFont typeface="Arial" panose="020B0604020202020204" pitchFamily="34" charset="0"/>
              <a:buChar char="•"/>
            </a:pPr>
            <a:r>
              <a:rPr lang="da-DK" sz="2000" dirty="0"/>
              <a:t>Max 4 tal på stemmesedlen ellers er stemmen ugyldig</a:t>
            </a:r>
          </a:p>
          <a:p>
            <a:pPr marL="285750" indent="-285750">
              <a:buFont typeface="Arial" panose="020B0604020202020204" pitchFamily="34" charset="0"/>
              <a:buChar char="•"/>
            </a:pPr>
            <a:r>
              <a:rPr lang="da-DK" sz="2000" dirty="0"/>
              <a:t>Max 1 stemme per kandidat</a:t>
            </a:r>
          </a:p>
          <a:p>
            <a:pPr marL="285750" indent="-285750">
              <a:buFont typeface="Arial" panose="020B0604020202020204" pitchFamily="34" charset="0"/>
              <a:buChar char="•"/>
            </a:pPr>
            <a:endParaRPr lang="da-DK" sz="2000" dirty="0"/>
          </a:p>
        </p:txBody>
      </p:sp>
    </p:spTree>
    <p:extLst>
      <p:ext uri="{BB962C8B-B14F-4D97-AF65-F5344CB8AC3E}">
        <p14:creationId xmlns:p14="http://schemas.microsoft.com/office/powerpoint/2010/main" val="400459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0B0F8-6666-B513-4164-FD579E242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EA84D-1147-5276-93DD-F0E680396A4B}"/>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A5C20186-16F3-B564-F4E1-698C967519FE}"/>
              </a:ext>
            </a:extLst>
          </p:cNvPr>
          <p:cNvSpPr>
            <a:spLocks noGrp="1"/>
          </p:cNvSpPr>
          <p:nvPr>
            <p:ph type="subTitle" idx="1"/>
          </p:nvPr>
        </p:nvSpPr>
        <p:spPr>
          <a:xfrm>
            <a:off x="418172" y="1300480"/>
            <a:ext cx="11158477" cy="5029200"/>
          </a:xfrm>
        </p:spPr>
        <p:txBody>
          <a:bodyPr>
            <a:normAutofit fontScale="92500" lnSpcReduction="20000"/>
          </a:bodyPr>
          <a:lstStyle/>
          <a:p>
            <a:pPr algn="l"/>
            <a:r>
              <a:rPr lang="da-DK" sz="2800" b="1" dirty="0"/>
              <a:t>Kommunikation med myndigheder:</a:t>
            </a:r>
          </a:p>
          <a:p>
            <a:pPr algn="l"/>
            <a:endParaRPr lang="da-DK" sz="2800" b="1" dirty="0"/>
          </a:p>
          <a:p>
            <a:pPr algn="l"/>
            <a:r>
              <a:rPr lang="da-DK" sz="2800" b="1" dirty="0"/>
              <a:t>Kommunen:</a:t>
            </a:r>
          </a:p>
          <a:p>
            <a:pPr marL="800100" lvl="1" indent="-342900" algn="l">
              <a:buFont typeface="Arial" panose="020B0604020202020204" pitchFamily="34" charset="0"/>
              <a:buChar char="•"/>
            </a:pPr>
            <a:r>
              <a:rPr lang="da-DK" sz="2400" dirty="0"/>
              <a:t>Ansøgning om tilladelse til større vandforbrug – ligget hos kommunen siden 2021 !!</a:t>
            </a:r>
          </a:p>
          <a:p>
            <a:pPr marL="800100" lvl="1" indent="-342900" algn="l">
              <a:buFont typeface="Arial" panose="020B0604020202020204" pitchFamily="34" charset="0"/>
              <a:buChar char="•"/>
            </a:pPr>
            <a:r>
              <a:rPr lang="da-DK" sz="2400" dirty="0"/>
              <a:t>Byggeansøgning vedr. udvidelse af parkeringsplads ved hul 16</a:t>
            </a:r>
          </a:p>
          <a:p>
            <a:pPr marL="800100" lvl="1" indent="-342900" algn="l">
              <a:buFont typeface="Arial" panose="020B0604020202020204" pitchFamily="34" charset="0"/>
              <a:buChar char="•"/>
            </a:pPr>
            <a:r>
              <a:rPr lang="da-DK" sz="2400" dirty="0"/>
              <a:t>Byggeansøgning vedr. etablering af nyt område for sand og jord ved hul 16</a:t>
            </a:r>
          </a:p>
          <a:p>
            <a:pPr marL="800100" lvl="1" indent="-342900" algn="l">
              <a:buFont typeface="Arial" panose="020B0604020202020204" pitchFamily="34" charset="0"/>
              <a:buChar char="•"/>
            </a:pPr>
            <a:endParaRPr lang="da-DK" sz="2400" b="1" dirty="0"/>
          </a:p>
          <a:p>
            <a:pPr algn="l"/>
            <a:r>
              <a:rPr lang="da-DK" sz="2800" b="1" dirty="0"/>
              <a:t>Politiet:</a:t>
            </a:r>
          </a:p>
          <a:p>
            <a:pPr marL="800100" lvl="1" indent="-342900" algn="l">
              <a:buFont typeface="Arial" panose="020B0604020202020204" pitchFamily="34" charset="0"/>
              <a:buChar char="•"/>
            </a:pPr>
            <a:r>
              <a:rPr lang="da-DK" sz="2400" dirty="0"/>
              <a:t>Ansøgning om hastighedsbegrænsning og eventuelle vej bump – Mads rykker jævnligt</a:t>
            </a:r>
          </a:p>
          <a:p>
            <a:pPr marL="800100" lvl="1" indent="-342900" algn="l">
              <a:buFont typeface="Arial" panose="020B0604020202020204" pitchFamily="34" charset="0"/>
              <a:buChar char="•"/>
            </a:pPr>
            <a:endParaRPr lang="da-DK" sz="2400" b="1" dirty="0"/>
          </a:p>
          <a:p>
            <a:pPr algn="l"/>
            <a:r>
              <a:rPr lang="da-DK" sz="2800" b="1" dirty="0"/>
              <a:t>Retten i Aalborg:</a:t>
            </a:r>
          </a:p>
          <a:p>
            <a:pPr marL="800100" lvl="1" indent="-342900" algn="l">
              <a:buFont typeface="Arial" panose="020B0604020202020204" pitchFamily="34" charset="0"/>
              <a:buChar char="•"/>
            </a:pPr>
            <a:r>
              <a:rPr lang="da-DK" sz="2400" dirty="0"/>
              <a:t>Via Muurholm i forbindelse med jordkøb ved nabo – Redegørelse af </a:t>
            </a:r>
            <a:r>
              <a:rPr lang="da-DK" sz="2400" dirty="0" err="1"/>
              <a:t>Murrholm</a:t>
            </a:r>
            <a:r>
              <a:rPr lang="da-DK" sz="2400" dirty="0"/>
              <a:t> under eventuelt</a:t>
            </a:r>
          </a:p>
          <a:p>
            <a:pPr marL="800100" lvl="1" indent="-342900" algn="l">
              <a:buFont typeface="Arial" panose="020B0604020202020204" pitchFamily="34" charset="0"/>
              <a:buChar char="•"/>
            </a:pPr>
            <a:r>
              <a:rPr lang="da-DK" sz="2400" dirty="0"/>
              <a:t>Sagsakterne vokser støt</a:t>
            </a:r>
          </a:p>
          <a:p>
            <a:pPr marL="800100" lvl="1" indent="-342900" algn="l">
              <a:buFont typeface="Arial" panose="020B0604020202020204" pitchFamily="34" charset="0"/>
              <a:buChar char="•"/>
            </a:pPr>
            <a:endParaRPr lang="da-DK" sz="1600" b="1" dirty="0"/>
          </a:p>
        </p:txBody>
      </p:sp>
      <p:pic>
        <p:nvPicPr>
          <p:cNvPr id="4" name="Picture 3">
            <a:extLst>
              <a:ext uri="{FF2B5EF4-FFF2-40B4-BE49-F238E27FC236}">
                <a16:creationId xmlns:a16="http://schemas.microsoft.com/office/drawing/2014/main" id="{67E951CD-EDA5-FD66-2D93-4919F2E2CABC}"/>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5FD9189D-58B7-9BEA-0836-D5D30C6938A6}"/>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EDD47BD6-D767-6674-EC99-5A502C789F63}"/>
              </a:ext>
            </a:extLst>
          </p:cNvPr>
          <p:cNvSpPr>
            <a:spLocks noGrp="1"/>
          </p:cNvSpPr>
          <p:nvPr>
            <p:ph type="sldNum" sz="quarter" idx="12"/>
          </p:nvPr>
        </p:nvSpPr>
        <p:spPr/>
        <p:txBody>
          <a:bodyPr/>
          <a:lstStyle/>
          <a:p>
            <a:fld id="{7B42F153-53B9-4B5D-8624-E5F4E721558F}" type="slidenum">
              <a:rPr lang="da-DK" smtClean="0"/>
              <a:t>6</a:t>
            </a:fld>
            <a:endParaRPr lang="da-DK"/>
          </a:p>
        </p:txBody>
      </p:sp>
    </p:spTree>
    <p:extLst>
      <p:ext uri="{BB962C8B-B14F-4D97-AF65-F5344CB8AC3E}">
        <p14:creationId xmlns:p14="http://schemas.microsoft.com/office/powerpoint/2010/main" val="270970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C095-5536-4DBA-B616-7CA9B303BD78}"/>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070279AC-434A-4285-8164-85CAF7C92EED}"/>
              </a:ext>
            </a:extLst>
          </p:cNvPr>
          <p:cNvSpPr>
            <a:spLocks noGrp="1"/>
          </p:cNvSpPr>
          <p:nvPr>
            <p:ph type="subTitle" idx="1"/>
          </p:nvPr>
        </p:nvSpPr>
        <p:spPr>
          <a:xfrm>
            <a:off x="426719" y="1300480"/>
            <a:ext cx="11612881" cy="5029200"/>
          </a:xfrm>
        </p:spPr>
        <p:txBody>
          <a:bodyPr>
            <a:normAutofit/>
          </a:bodyPr>
          <a:lstStyle/>
          <a:p>
            <a:pPr marL="342900" indent="-342900" algn="l">
              <a:buFont typeface="Arial" panose="020B0604020202020204" pitchFamily="34" charset="0"/>
              <a:buChar char="•"/>
            </a:pPr>
            <a:r>
              <a:rPr lang="da-DK" sz="2800" b="1" dirty="0"/>
              <a:t>Golfens dag:</a:t>
            </a:r>
          </a:p>
          <a:p>
            <a:pPr marL="800100" lvl="1" indent="-342900" algn="l">
              <a:buFont typeface="Arial" panose="020B0604020202020204" pitchFamily="34" charset="0"/>
              <a:buChar char="•"/>
            </a:pPr>
            <a:r>
              <a:rPr lang="da-DK" sz="2400" dirty="0"/>
              <a:t>Ørnehøj stod over igen i 2025 pga. medlemsantallet - For nuværende er der venteliste</a:t>
            </a:r>
            <a:br>
              <a:rPr lang="da-DK" sz="2400" dirty="0"/>
            </a:br>
            <a:r>
              <a:rPr lang="da-DK" sz="2400" dirty="0"/>
              <a:t>Forventning er ligeledes at stå over i 2026</a:t>
            </a:r>
          </a:p>
          <a:p>
            <a:pPr lvl="1" algn="l"/>
            <a:endParaRPr lang="da-DK" dirty="0"/>
          </a:p>
          <a:p>
            <a:pPr marL="342900" indent="-342900" algn="l">
              <a:buFont typeface="Arial" panose="020B0604020202020204" pitchFamily="34" charset="0"/>
              <a:buChar char="•"/>
            </a:pPr>
            <a:r>
              <a:rPr lang="da-DK" sz="2800" b="1" dirty="0"/>
              <a:t>Overtagelse af forpagtet jord:</a:t>
            </a:r>
          </a:p>
          <a:p>
            <a:pPr marL="800100" lvl="1" indent="-342900" algn="l">
              <a:buFont typeface="Arial" panose="020B0604020202020204" pitchFamily="34" charset="0"/>
              <a:buChar char="•"/>
            </a:pPr>
            <a:r>
              <a:rPr lang="da-DK" sz="2400" dirty="0"/>
              <a:t>Dialog med vores nabo Bonderup igennem vores advokat</a:t>
            </a:r>
          </a:p>
          <a:p>
            <a:pPr marL="1257300" lvl="2" indent="-342900" algn="l">
              <a:buFont typeface="Arial" panose="020B0604020202020204" pitchFamily="34" charset="0"/>
              <a:buChar char="•"/>
            </a:pPr>
            <a:r>
              <a:rPr lang="da-DK" sz="2200" dirty="0"/>
              <a:t>Både møder i klubben og på banen</a:t>
            </a:r>
          </a:p>
          <a:p>
            <a:pPr marL="1257300" lvl="2" indent="-342900" algn="l">
              <a:buFont typeface="Arial" panose="020B0604020202020204" pitchFamily="34" charset="0"/>
              <a:buChar char="•"/>
            </a:pPr>
            <a:r>
              <a:rPr lang="da-DK" sz="2200" dirty="0"/>
              <a:t>Skreven kommunikation – frem og tilbage</a:t>
            </a:r>
          </a:p>
          <a:p>
            <a:pPr marL="800100" lvl="1" indent="-342900" algn="l">
              <a:buFont typeface="Arial" panose="020B0604020202020204" pitchFamily="34" charset="0"/>
              <a:buChar char="•"/>
            </a:pPr>
            <a:r>
              <a:rPr lang="da-DK" sz="2400" dirty="0"/>
              <a:t>Klubbens medlemmer er løbende orienteret om den nuværende status</a:t>
            </a:r>
          </a:p>
          <a:p>
            <a:pPr marL="800100" lvl="1" indent="-342900" algn="l">
              <a:buFont typeface="Arial" panose="020B0604020202020204" pitchFamily="34" charset="0"/>
              <a:buChar char="•"/>
            </a:pPr>
            <a:r>
              <a:rPr lang="da-DK" sz="2400" dirty="0"/>
              <a:t>Klubben vender tilbage så snart der er nyt at orientere – vi forlader os på rådgivning af vores advokat</a:t>
            </a:r>
          </a:p>
          <a:p>
            <a:pPr marL="800100" lvl="1" indent="-342900" algn="l">
              <a:buFont typeface="Arial" panose="020B0604020202020204" pitchFamily="34" charset="0"/>
              <a:buChar char="•"/>
            </a:pPr>
            <a:r>
              <a:rPr lang="da-DK" sz="2400" dirty="0"/>
              <a:t>Voksende sags register hos retten i Aalborg – voksende antal akter</a:t>
            </a:r>
          </a:p>
          <a:p>
            <a:pPr lvl="1" algn="l"/>
            <a:endParaRPr lang="da-DK" sz="2400" dirty="0"/>
          </a:p>
        </p:txBody>
      </p:sp>
      <p:pic>
        <p:nvPicPr>
          <p:cNvPr id="4" name="Picture 3">
            <a:extLst>
              <a:ext uri="{FF2B5EF4-FFF2-40B4-BE49-F238E27FC236}">
                <a16:creationId xmlns:a16="http://schemas.microsoft.com/office/drawing/2014/main" id="{9400FCCC-B168-4C9A-83F1-0193B075B419}"/>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EC4CA6D4-761E-4D6C-9B41-03CB794E34C8}"/>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sp>
        <p:nvSpPr>
          <p:cNvPr id="5" name="Slide Number Placeholder 4">
            <a:extLst>
              <a:ext uri="{FF2B5EF4-FFF2-40B4-BE49-F238E27FC236}">
                <a16:creationId xmlns:a16="http://schemas.microsoft.com/office/drawing/2014/main" id="{68752198-6BE1-E891-E33C-7F1761982538}"/>
              </a:ext>
            </a:extLst>
          </p:cNvPr>
          <p:cNvSpPr>
            <a:spLocks noGrp="1"/>
          </p:cNvSpPr>
          <p:nvPr>
            <p:ph type="sldNum" sz="quarter" idx="12"/>
          </p:nvPr>
        </p:nvSpPr>
        <p:spPr/>
        <p:txBody>
          <a:bodyPr/>
          <a:lstStyle/>
          <a:p>
            <a:fld id="{7B42F153-53B9-4B5D-8624-E5F4E721558F}" type="slidenum">
              <a:rPr lang="da-DK" smtClean="0"/>
              <a:t>7</a:t>
            </a:fld>
            <a:endParaRPr lang="da-DK"/>
          </a:p>
        </p:txBody>
      </p:sp>
    </p:spTree>
    <p:extLst>
      <p:ext uri="{BB962C8B-B14F-4D97-AF65-F5344CB8AC3E}">
        <p14:creationId xmlns:p14="http://schemas.microsoft.com/office/powerpoint/2010/main" val="97443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E4DA3-0F3E-824E-8160-F83C7A4FD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42EA4-6916-68EF-DBD5-872DBECCD794}"/>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DA7AA853-D0E5-481E-E7E5-AB38D4E73332}"/>
              </a:ext>
            </a:extLst>
          </p:cNvPr>
          <p:cNvSpPr>
            <a:spLocks noGrp="1"/>
          </p:cNvSpPr>
          <p:nvPr>
            <p:ph type="subTitle" idx="1"/>
          </p:nvPr>
        </p:nvSpPr>
        <p:spPr>
          <a:xfrm>
            <a:off x="426720" y="1300480"/>
            <a:ext cx="6867046" cy="5029200"/>
          </a:xfrm>
        </p:spPr>
        <p:txBody>
          <a:bodyPr>
            <a:normAutofit fontScale="92500"/>
          </a:bodyPr>
          <a:lstStyle/>
          <a:p>
            <a:pPr algn="l"/>
            <a:r>
              <a:rPr lang="da-DK" sz="2800" b="1" dirty="0"/>
              <a:t>Golf cafeen:</a:t>
            </a:r>
          </a:p>
          <a:p>
            <a:pPr marL="342900" indent="-342900" algn="l">
              <a:buFont typeface="Arial" panose="020B0604020202020204" pitchFamily="34" charset="0"/>
              <a:buChar char="•"/>
            </a:pPr>
            <a:r>
              <a:rPr lang="da-DK" dirty="0"/>
              <a:t>Samarbejdet fornyet med Martin – husk at støt op, glædeligt dog at </a:t>
            </a:r>
            <a:r>
              <a:rPr lang="da-DK" dirty="0" err="1"/>
              <a:t>Martin’s</a:t>
            </a:r>
            <a:r>
              <a:rPr lang="da-DK" dirty="0"/>
              <a:t> hustru Stinne er startet fuldtid</a:t>
            </a:r>
          </a:p>
          <a:p>
            <a:pPr marL="800100" lvl="1" indent="-342900" algn="l">
              <a:buFont typeface="Arial" panose="020B0604020202020204" pitchFamily="34" charset="0"/>
              <a:buChar char="•"/>
            </a:pPr>
            <a:r>
              <a:rPr lang="da-DK" dirty="0"/>
              <a:t>Nicoline har ønsket at gå en anden vej og derfor stoppet</a:t>
            </a:r>
          </a:p>
          <a:p>
            <a:pPr marL="342900" indent="-342900" algn="l">
              <a:buFont typeface="Arial" panose="020B0604020202020204" pitchFamily="34" charset="0"/>
              <a:buChar char="•"/>
            </a:pPr>
            <a:endParaRPr lang="da-DK" sz="2200" dirty="0"/>
          </a:p>
          <a:p>
            <a:pPr algn="l"/>
            <a:r>
              <a:rPr lang="da-DK" sz="2800" b="1" dirty="0"/>
              <a:t>Øvrige ansættelser og udnævnelser:</a:t>
            </a:r>
          </a:p>
          <a:p>
            <a:pPr marL="342900" indent="-342900" algn="l">
              <a:buFont typeface="Arial" panose="020B0604020202020204" pitchFamily="34" charset="0"/>
              <a:buChar char="•"/>
            </a:pPr>
            <a:r>
              <a:rPr lang="da-DK" dirty="0"/>
              <a:t>Fastansættelse af golf pro Steffen Østergård</a:t>
            </a:r>
          </a:p>
          <a:p>
            <a:pPr marL="342900" indent="-342900" algn="l">
              <a:buFont typeface="Arial" panose="020B0604020202020204" pitchFamily="34" charset="0"/>
              <a:buChar char="•"/>
            </a:pPr>
            <a:r>
              <a:rPr lang="da-DK" dirty="0"/>
              <a:t>Mads Espensen ansat som chef green keeper</a:t>
            </a:r>
          </a:p>
          <a:p>
            <a:pPr marL="457200" indent="-457200" algn="l">
              <a:buFont typeface="Arial" panose="020B0604020202020204" pitchFamily="34" charset="0"/>
              <a:buChar char="•"/>
            </a:pPr>
            <a:endParaRPr lang="da-DK" sz="2600" dirty="0"/>
          </a:p>
          <a:p>
            <a:pPr algn="l"/>
            <a:r>
              <a:rPr lang="da-DK" sz="2800" b="1" dirty="0"/>
              <a:t>Demodag i Maj:</a:t>
            </a:r>
          </a:p>
          <a:p>
            <a:pPr marL="342900" indent="-342900" algn="l">
              <a:buFont typeface="Arial" panose="020B0604020202020204" pitchFamily="34" charset="0"/>
              <a:buChar char="•"/>
            </a:pPr>
            <a:r>
              <a:rPr lang="da-DK" dirty="0"/>
              <a:t>Besøg af leverandører af green keeper udstyr fra hele landet</a:t>
            </a:r>
          </a:p>
          <a:p>
            <a:pPr algn="l"/>
            <a:endParaRPr lang="da-DK" sz="2800" b="1" dirty="0"/>
          </a:p>
          <a:p>
            <a:pPr marL="457200" indent="-457200" algn="l">
              <a:buFont typeface="Arial" panose="020B0604020202020204" pitchFamily="34" charset="0"/>
              <a:buChar char="•"/>
            </a:pPr>
            <a:endParaRPr lang="da-DK" sz="2600" dirty="0"/>
          </a:p>
          <a:p>
            <a:pPr marL="342900" indent="-342900" algn="l">
              <a:buFont typeface="Arial" panose="020B0604020202020204" pitchFamily="34" charset="0"/>
              <a:buChar char="•"/>
            </a:pPr>
            <a:endParaRPr lang="da-DK" sz="2800" b="1" dirty="0"/>
          </a:p>
          <a:p>
            <a:pPr algn="l"/>
            <a:endParaRPr lang="da-DK" sz="2800" b="1" dirty="0"/>
          </a:p>
        </p:txBody>
      </p:sp>
      <p:pic>
        <p:nvPicPr>
          <p:cNvPr id="4" name="Picture 3">
            <a:extLst>
              <a:ext uri="{FF2B5EF4-FFF2-40B4-BE49-F238E27FC236}">
                <a16:creationId xmlns:a16="http://schemas.microsoft.com/office/drawing/2014/main" id="{0AF8321C-E239-0298-8CBE-0152FE44C320}"/>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6177E9E6-8EDA-8BC7-C2A4-F27F4AF6B0D9}"/>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5" name="Picture 4">
            <a:extLst>
              <a:ext uri="{FF2B5EF4-FFF2-40B4-BE49-F238E27FC236}">
                <a16:creationId xmlns:a16="http://schemas.microsoft.com/office/drawing/2014/main" id="{AAD0B09E-2761-FD2E-CB99-A13DA9742496}"/>
              </a:ext>
            </a:extLst>
          </p:cNvPr>
          <p:cNvPicPr>
            <a:picLocks noChangeAspect="1"/>
          </p:cNvPicPr>
          <p:nvPr/>
        </p:nvPicPr>
        <p:blipFill>
          <a:blip r:embed="rId3"/>
          <a:stretch>
            <a:fillRect/>
          </a:stretch>
        </p:blipFill>
        <p:spPr>
          <a:xfrm>
            <a:off x="7901796" y="354573"/>
            <a:ext cx="2463252" cy="2726788"/>
          </a:xfrm>
          <a:prstGeom prst="rect">
            <a:avLst/>
          </a:prstGeom>
        </p:spPr>
      </p:pic>
      <p:pic>
        <p:nvPicPr>
          <p:cNvPr id="10" name="Picture 9">
            <a:extLst>
              <a:ext uri="{FF2B5EF4-FFF2-40B4-BE49-F238E27FC236}">
                <a16:creationId xmlns:a16="http://schemas.microsoft.com/office/drawing/2014/main" id="{00704C52-A8FE-AD77-6D89-EA1FE1E59CEF}"/>
              </a:ext>
            </a:extLst>
          </p:cNvPr>
          <p:cNvPicPr>
            <a:picLocks noChangeAspect="1"/>
          </p:cNvPicPr>
          <p:nvPr/>
        </p:nvPicPr>
        <p:blipFill>
          <a:blip r:embed="rId4"/>
          <a:stretch>
            <a:fillRect/>
          </a:stretch>
        </p:blipFill>
        <p:spPr>
          <a:xfrm>
            <a:off x="9749041" y="2861633"/>
            <a:ext cx="2247464" cy="3366179"/>
          </a:xfrm>
          <a:prstGeom prst="rect">
            <a:avLst/>
          </a:prstGeom>
        </p:spPr>
      </p:pic>
      <p:pic>
        <p:nvPicPr>
          <p:cNvPr id="11" name="Picture 10">
            <a:extLst>
              <a:ext uri="{FF2B5EF4-FFF2-40B4-BE49-F238E27FC236}">
                <a16:creationId xmlns:a16="http://schemas.microsoft.com/office/drawing/2014/main" id="{00CDB90C-0F9B-6E78-667F-73C7E0D58C4D}"/>
              </a:ext>
            </a:extLst>
          </p:cNvPr>
          <p:cNvPicPr>
            <a:picLocks noChangeAspect="1"/>
          </p:cNvPicPr>
          <p:nvPr/>
        </p:nvPicPr>
        <p:blipFill>
          <a:blip r:embed="rId5"/>
          <a:stretch>
            <a:fillRect/>
          </a:stretch>
        </p:blipFill>
        <p:spPr>
          <a:xfrm>
            <a:off x="7382926" y="3296591"/>
            <a:ext cx="2276954" cy="3206836"/>
          </a:xfrm>
          <a:prstGeom prst="rect">
            <a:avLst/>
          </a:prstGeom>
        </p:spPr>
      </p:pic>
      <p:sp>
        <p:nvSpPr>
          <p:cNvPr id="7" name="Slide Number Placeholder 6">
            <a:extLst>
              <a:ext uri="{FF2B5EF4-FFF2-40B4-BE49-F238E27FC236}">
                <a16:creationId xmlns:a16="http://schemas.microsoft.com/office/drawing/2014/main" id="{676341D8-FE8B-DDB8-4F03-17EFC139F62D}"/>
              </a:ext>
            </a:extLst>
          </p:cNvPr>
          <p:cNvSpPr>
            <a:spLocks noGrp="1"/>
          </p:cNvSpPr>
          <p:nvPr>
            <p:ph type="sldNum" sz="quarter" idx="12"/>
          </p:nvPr>
        </p:nvSpPr>
        <p:spPr/>
        <p:txBody>
          <a:bodyPr/>
          <a:lstStyle/>
          <a:p>
            <a:fld id="{7B42F153-53B9-4B5D-8624-E5F4E721558F}" type="slidenum">
              <a:rPr lang="da-DK" smtClean="0"/>
              <a:t>8</a:t>
            </a:fld>
            <a:endParaRPr lang="da-DK"/>
          </a:p>
        </p:txBody>
      </p:sp>
    </p:spTree>
    <p:extLst>
      <p:ext uri="{BB962C8B-B14F-4D97-AF65-F5344CB8AC3E}">
        <p14:creationId xmlns:p14="http://schemas.microsoft.com/office/powerpoint/2010/main" val="307305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B5AF4-CE31-C5D9-0E6E-57D0E3F1E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14099-C773-20BA-63DF-1B5ADDA9A2CE}"/>
              </a:ext>
            </a:extLst>
          </p:cNvPr>
          <p:cNvSpPr>
            <a:spLocks noGrp="1"/>
          </p:cNvSpPr>
          <p:nvPr>
            <p:ph type="ctrTitle"/>
          </p:nvPr>
        </p:nvSpPr>
        <p:spPr>
          <a:xfrm>
            <a:off x="426720" y="268923"/>
            <a:ext cx="9144000" cy="970597"/>
          </a:xfrm>
        </p:spPr>
        <p:txBody>
          <a:bodyPr/>
          <a:lstStyle/>
          <a:p>
            <a:pPr algn="l"/>
            <a:r>
              <a:rPr lang="da-DK" dirty="0">
                <a:latin typeface="+mn-lt"/>
              </a:rPr>
              <a:t>Beretning</a:t>
            </a:r>
          </a:p>
        </p:txBody>
      </p:sp>
      <p:sp>
        <p:nvSpPr>
          <p:cNvPr id="3" name="Subtitle 2">
            <a:extLst>
              <a:ext uri="{FF2B5EF4-FFF2-40B4-BE49-F238E27FC236}">
                <a16:creationId xmlns:a16="http://schemas.microsoft.com/office/drawing/2014/main" id="{D044A0B2-FC05-49C7-F8C7-096BFC921178}"/>
              </a:ext>
            </a:extLst>
          </p:cNvPr>
          <p:cNvSpPr>
            <a:spLocks noGrp="1"/>
          </p:cNvSpPr>
          <p:nvPr>
            <p:ph type="subTitle" idx="1"/>
          </p:nvPr>
        </p:nvSpPr>
        <p:spPr>
          <a:xfrm>
            <a:off x="426719" y="1300480"/>
            <a:ext cx="4531109" cy="5029200"/>
          </a:xfrm>
        </p:spPr>
        <p:txBody>
          <a:bodyPr>
            <a:normAutofit/>
          </a:bodyPr>
          <a:lstStyle/>
          <a:p>
            <a:pPr algn="l"/>
            <a:r>
              <a:rPr lang="da-DK" sz="2800" b="1" dirty="0"/>
              <a:t>Arbejdsdag 2025:</a:t>
            </a:r>
          </a:p>
          <a:p>
            <a:pPr marL="342900" indent="-342900" algn="l">
              <a:buFont typeface="Arial" panose="020B0604020202020204" pitchFamily="34" charset="0"/>
              <a:buChar char="•"/>
            </a:pPr>
            <a:r>
              <a:rPr lang="da-DK" sz="2600" dirty="0"/>
              <a:t>Ca. 50 deltager</a:t>
            </a:r>
          </a:p>
          <a:p>
            <a:pPr marL="342900" indent="-342900" algn="l">
              <a:buFont typeface="Arial" panose="020B0604020202020204" pitchFamily="34" charset="0"/>
              <a:buChar char="•"/>
            </a:pPr>
            <a:r>
              <a:rPr lang="da-DK" sz="2600" dirty="0"/>
              <a:t>Afholdt i april</a:t>
            </a:r>
            <a:endParaRPr lang="da-DK" sz="1900" dirty="0"/>
          </a:p>
          <a:p>
            <a:pPr algn="l"/>
            <a:endParaRPr lang="da-DK" sz="2800" b="1" dirty="0"/>
          </a:p>
          <a:p>
            <a:pPr algn="l"/>
            <a:r>
              <a:rPr lang="da-DK" sz="2800" b="1" dirty="0"/>
              <a:t>Arbejdsdag 2026:</a:t>
            </a:r>
          </a:p>
          <a:p>
            <a:pPr marL="457200" indent="-457200" algn="l">
              <a:buFont typeface="Arial" panose="020B0604020202020204" pitchFamily="34" charset="0"/>
              <a:buChar char="•"/>
            </a:pPr>
            <a:r>
              <a:rPr lang="da-DK" sz="2600" dirty="0"/>
              <a:t>Lørdag 21. marts</a:t>
            </a:r>
          </a:p>
          <a:p>
            <a:pPr marL="457200" indent="-457200" algn="l">
              <a:buFont typeface="Arial" panose="020B0604020202020204" pitchFamily="34" charset="0"/>
              <a:buChar char="•"/>
            </a:pPr>
            <a:r>
              <a:rPr lang="da-DK" sz="2600" dirty="0"/>
              <a:t>Pt. ca. 40 tilmeldt</a:t>
            </a:r>
          </a:p>
          <a:p>
            <a:pPr marL="457200" indent="-457200" algn="l">
              <a:buFont typeface="Arial" panose="020B0604020202020204" pitchFamily="34" charset="0"/>
              <a:buChar char="•"/>
            </a:pPr>
            <a:r>
              <a:rPr lang="da-DK" sz="2600" b="1" dirty="0">
                <a:solidFill>
                  <a:srgbClr val="FF0000"/>
                </a:solidFill>
              </a:rPr>
              <a:t>Hold øje med </a:t>
            </a:r>
            <a:r>
              <a:rPr lang="da-DK" sz="2600" b="1" dirty="0" err="1">
                <a:solidFill>
                  <a:srgbClr val="FF0000"/>
                </a:solidFill>
              </a:rPr>
              <a:t>golfbox</a:t>
            </a:r>
            <a:endParaRPr lang="da-DK" sz="2600" b="1" dirty="0">
              <a:solidFill>
                <a:srgbClr val="FF0000"/>
              </a:solidFill>
            </a:endParaRPr>
          </a:p>
          <a:p>
            <a:pPr marL="457200" indent="-457200" algn="l">
              <a:buFont typeface="Arial" panose="020B0604020202020204" pitchFamily="34" charset="0"/>
              <a:buChar char="•"/>
            </a:pPr>
            <a:r>
              <a:rPr lang="da-DK" sz="2600" dirty="0"/>
              <a:t>Kom ud og få en god dag sammen med andre frivillige</a:t>
            </a:r>
          </a:p>
          <a:p>
            <a:pPr marL="342900" indent="-342900" algn="l">
              <a:buFont typeface="Arial" panose="020B0604020202020204" pitchFamily="34" charset="0"/>
              <a:buChar char="•"/>
            </a:pPr>
            <a:endParaRPr lang="da-DK" sz="2800" b="1" dirty="0"/>
          </a:p>
          <a:p>
            <a:pPr algn="l"/>
            <a:endParaRPr lang="da-DK" sz="2800" b="1" dirty="0"/>
          </a:p>
        </p:txBody>
      </p:sp>
      <p:pic>
        <p:nvPicPr>
          <p:cNvPr id="4" name="Picture 3">
            <a:extLst>
              <a:ext uri="{FF2B5EF4-FFF2-40B4-BE49-F238E27FC236}">
                <a16:creationId xmlns:a16="http://schemas.microsoft.com/office/drawing/2014/main" id="{737BB334-3663-8C90-A213-71B0E54505C3}"/>
              </a:ext>
            </a:extLst>
          </p:cNvPr>
          <p:cNvPicPr>
            <a:picLocks noChangeAspect="1"/>
          </p:cNvPicPr>
          <p:nvPr/>
        </p:nvPicPr>
        <p:blipFill>
          <a:blip r:embed="rId2"/>
          <a:stretch>
            <a:fillRect/>
          </a:stretch>
        </p:blipFill>
        <p:spPr>
          <a:xfrm>
            <a:off x="10210800" y="75882"/>
            <a:ext cx="1828800" cy="904875"/>
          </a:xfrm>
          <a:prstGeom prst="rect">
            <a:avLst/>
          </a:prstGeom>
        </p:spPr>
      </p:pic>
      <p:sp>
        <p:nvSpPr>
          <p:cNvPr id="6" name="TextBox 5">
            <a:extLst>
              <a:ext uri="{FF2B5EF4-FFF2-40B4-BE49-F238E27FC236}">
                <a16:creationId xmlns:a16="http://schemas.microsoft.com/office/drawing/2014/main" id="{7501F75A-2177-1497-D57E-6CB8F1B2AB51}"/>
              </a:ext>
            </a:extLst>
          </p:cNvPr>
          <p:cNvSpPr txBox="1"/>
          <p:nvPr/>
        </p:nvSpPr>
        <p:spPr>
          <a:xfrm>
            <a:off x="5508526" y="6435188"/>
            <a:ext cx="1317356" cy="307777"/>
          </a:xfrm>
          <a:prstGeom prst="rect">
            <a:avLst/>
          </a:prstGeom>
          <a:solidFill>
            <a:schemeClr val="bg1"/>
          </a:solidFill>
        </p:spPr>
        <p:txBody>
          <a:bodyPr wrap="square" rtlCol="0">
            <a:spAutoFit/>
          </a:bodyPr>
          <a:lstStyle/>
          <a:p>
            <a:r>
              <a:rPr lang="da-DK" sz="1400" dirty="0"/>
              <a:t>Sæson 2025</a:t>
            </a:r>
            <a:endParaRPr lang="da-DK" dirty="0"/>
          </a:p>
        </p:txBody>
      </p:sp>
      <p:pic>
        <p:nvPicPr>
          <p:cNvPr id="12" name="Picture 11">
            <a:extLst>
              <a:ext uri="{FF2B5EF4-FFF2-40B4-BE49-F238E27FC236}">
                <a16:creationId xmlns:a16="http://schemas.microsoft.com/office/drawing/2014/main" id="{A0397C3D-9C10-6712-B275-33A3CCBC064A}"/>
              </a:ext>
            </a:extLst>
          </p:cNvPr>
          <p:cNvPicPr>
            <a:picLocks noChangeAspect="1"/>
          </p:cNvPicPr>
          <p:nvPr/>
        </p:nvPicPr>
        <p:blipFill>
          <a:blip r:embed="rId3"/>
          <a:stretch>
            <a:fillRect/>
          </a:stretch>
        </p:blipFill>
        <p:spPr>
          <a:xfrm>
            <a:off x="5663404" y="689412"/>
            <a:ext cx="2840069" cy="2827915"/>
          </a:xfrm>
          <a:prstGeom prst="rect">
            <a:avLst/>
          </a:prstGeom>
        </p:spPr>
      </p:pic>
      <p:pic>
        <p:nvPicPr>
          <p:cNvPr id="14" name="Picture 13">
            <a:extLst>
              <a:ext uri="{FF2B5EF4-FFF2-40B4-BE49-F238E27FC236}">
                <a16:creationId xmlns:a16="http://schemas.microsoft.com/office/drawing/2014/main" id="{D4CF0D9A-5A9B-2DA9-52F6-76CB068AE067}"/>
              </a:ext>
            </a:extLst>
          </p:cNvPr>
          <p:cNvPicPr>
            <a:picLocks noChangeAspect="1"/>
          </p:cNvPicPr>
          <p:nvPr/>
        </p:nvPicPr>
        <p:blipFill>
          <a:blip r:embed="rId4"/>
          <a:stretch>
            <a:fillRect/>
          </a:stretch>
        </p:blipFill>
        <p:spPr>
          <a:xfrm>
            <a:off x="8112004" y="3184332"/>
            <a:ext cx="3222021" cy="3103865"/>
          </a:xfrm>
          <a:prstGeom prst="rect">
            <a:avLst/>
          </a:prstGeom>
        </p:spPr>
      </p:pic>
      <p:pic>
        <p:nvPicPr>
          <p:cNvPr id="16" name="Picture 15">
            <a:extLst>
              <a:ext uri="{FF2B5EF4-FFF2-40B4-BE49-F238E27FC236}">
                <a16:creationId xmlns:a16="http://schemas.microsoft.com/office/drawing/2014/main" id="{3DC87CDB-C9A7-1084-5581-4133BD3ABDFD}"/>
              </a:ext>
            </a:extLst>
          </p:cNvPr>
          <p:cNvPicPr>
            <a:picLocks noChangeAspect="1"/>
          </p:cNvPicPr>
          <p:nvPr/>
        </p:nvPicPr>
        <p:blipFill>
          <a:blip r:embed="rId5"/>
          <a:stretch>
            <a:fillRect/>
          </a:stretch>
        </p:blipFill>
        <p:spPr>
          <a:xfrm>
            <a:off x="5281452" y="3184332"/>
            <a:ext cx="2696732" cy="2906521"/>
          </a:xfrm>
          <a:prstGeom prst="rect">
            <a:avLst/>
          </a:prstGeom>
        </p:spPr>
      </p:pic>
      <p:pic>
        <p:nvPicPr>
          <p:cNvPr id="10" name="Picture 9">
            <a:extLst>
              <a:ext uri="{FF2B5EF4-FFF2-40B4-BE49-F238E27FC236}">
                <a16:creationId xmlns:a16="http://schemas.microsoft.com/office/drawing/2014/main" id="{072D965C-9577-B3AC-E6C8-D8BDC652BB80}"/>
              </a:ext>
            </a:extLst>
          </p:cNvPr>
          <p:cNvPicPr>
            <a:picLocks noChangeAspect="1"/>
          </p:cNvPicPr>
          <p:nvPr/>
        </p:nvPicPr>
        <p:blipFill>
          <a:blip r:embed="rId6"/>
          <a:stretch>
            <a:fillRect/>
          </a:stretch>
        </p:blipFill>
        <p:spPr>
          <a:xfrm>
            <a:off x="8670316" y="1022407"/>
            <a:ext cx="3080968" cy="2406593"/>
          </a:xfrm>
          <a:prstGeom prst="rect">
            <a:avLst/>
          </a:prstGeom>
        </p:spPr>
      </p:pic>
      <p:sp>
        <p:nvSpPr>
          <p:cNvPr id="5" name="Slide Number Placeholder 4">
            <a:extLst>
              <a:ext uri="{FF2B5EF4-FFF2-40B4-BE49-F238E27FC236}">
                <a16:creationId xmlns:a16="http://schemas.microsoft.com/office/drawing/2014/main" id="{C6CCF8B2-CF79-67F3-EA77-50F08FC68DF0}"/>
              </a:ext>
            </a:extLst>
          </p:cNvPr>
          <p:cNvSpPr>
            <a:spLocks noGrp="1"/>
          </p:cNvSpPr>
          <p:nvPr>
            <p:ph type="sldNum" sz="quarter" idx="12"/>
          </p:nvPr>
        </p:nvSpPr>
        <p:spPr/>
        <p:txBody>
          <a:bodyPr/>
          <a:lstStyle/>
          <a:p>
            <a:fld id="{7B42F153-53B9-4B5D-8624-E5F4E721558F}" type="slidenum">
              <a:rPr lang="da-DK" smtClean="0"/>
              <a:t>9</a:t>
            </a:fld>
            <a:endParaRPr lang="da-DK"/>
          </a:p>
        </p:txBody>
      </p:sp>
    </p:spTree>
    <p:extLst>
      <p:ext uri="{BB962C8B-B14F-4D97-AF65-F5344CB8AC3E}">
        <p14:creationId xmlns:p14="http://schemas.microsoft.com/office/powerpoint/2010/main" val="431406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A2752056CE04F8FF3256E767A1F4C" ma:contentTypeVersion="11" ma:contentTypeDescription="Create a new document." ma:contentTypeScope="" ma:versionID="afe5e8be6ffd03ec1ef2516fda40841b">
  <xsd:schema xmlns:xsd="http://www.w3.org/2001/XMLSchema" xmlns:xs="http://www.w3.org/2001/XMLSchema" xmlns:p="http://schemas.microsoft.com/office/2006/metadata/properties" xmlns:ns3="b78b4d49-d300-49fe-be2c-383eeb6d056f" xmlns:ns4="10206503-5a55-44fd-8400-ab66ca0a70f5" targetNamespace="http://schemas.microsoft.com/office/2006/metadata/properties" ma:root="true" ma:fieldsID="f589cb9d91a3ebbcf25fc1e0ba3406b7" ns3:_="" ns4:_="">
    <xsd:import namespace="b78b4d49-d300-49fe-be2c-383eeb6d056f"/>
    <xsd:import namespace="10206503-5a55-44fd-8400-ab66ca0a70f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4d49-d300-49fe-be2c-383eeb6d056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206503-5a55-44fd-8400-ab66ca0a70f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DF99F1-F1F3-4529-A78A-4C1F8A2939B4}">
  <ds:schemaRefs>
    <ds:schemaRef ds:uri="10206503-5a55-44fd-8400-ab66ca0a70f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78b4d49-d300-49fe-be2c-383eeb6d056f"/>
    <ds:schemaRef ds:uri="http://www.w3.org/XML/1998/namespace"/>
    <ds:schemaRef ds:uri="http://purl.org/dc/dcmitype/"/>
  </ds:schemaRefs>
</ds:datastoreItem>
</file>

<file path=customXml/itemProps2.xml><?xml version="1.0" encoding="utf-8"?>
<ds:datastoreItem xmlns:ds="http://schemas.openxmlformats.org/officeDocument/2006/customXml" ds:itemID="{6D44BA35-B3FB-4929-B647-11370FC68BCE}">
  <ds:schemaRefs>
    <ds:schemaRef ds:uri="http://schemas.microsoft.com/sharepoint/v3/contenttype/forms"/>
  </ds:schemaRefs>
</ds:datastoreItem>
</file>

<file path=customXml/itemProps3.xml><?xml version="1.0" encoding="utf-8"?>
<ds:datastoreItem xmlns:ds="http://schemas.openxmlformats.org/officeDocument/2006/customXml" ds:itemID="{B0FA55C4-CFDE-4C74-B238-8AE398AA3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4d49-d300-49fe-be2c-383eeb6d056f"/>
    <ds:schemaRef ds:uri="10206503-5a55-44fd-8400-ab66ca0a70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927291c-037a-440c-adf1-8868a69323fa}" enabled="1" method="Privileged" siteId="{c0701940-7b3f-4116-a59f-159078bc3c63}" removed="0"/>
</clbl:labelList>
</file>

<file path=docProps/app.xml><?xml version="1.0" encoding="utf-8"?>
<Properties xmlns="http://schemas.openxmlformats.org/officeDocument/2006/extended-properties" xmlns:vt="http://schemas.openxmlformats.org/officeDocument/2006/docPropsVTypes">
  <TotalTime>0</TotalTime>
  <Words>4347</Words>
  <Application>Microsoft Office PowerPoint</Application>
  <PresentationFormat>Widescreen</PresentationFormat>
  <Paragraphs>713</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Aptos</vt:lpstr>
      <vt:lpstr>Arial</vt:lpstr>
      <vt:lpstr>Calibri</vt:lpstr>
      <vt:lpstr>Calibri Light</vt:lpstr>
      <vt:lpstr>Symbol</vt:lpstr>
      <vt:lpstr>Times New Roman</vt:lpstr>
      <vt:lpstr>Wingdings</vt:lpstr>
      <vt:lpstr>Office Theme</vt:lpstr>
      <vt:lpstr>Beretning om klubbens virksomhed i det forløbne år – sæson 2025</vt:lpstr>
      <vt:lpstr>Bestyrelsen</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Beretning</vt:lpstr>
      <vt:lpstr>Baneudvalget</vt:lpstr>
      <vt:lpstr>Baneudvalget</vt:lpstr>
      <vt:lpstr>Baneudvalget</vt:lpstr>
      <vt:lpstr>Baneudvalget</vt:lpstr>
      <vt:lpstr>Baneudvalget</vt:lpstr>
      <vt:lpstr>Baneudvalget</vt:lpstr>
      <vt:lpstr>Baneudvalget</vt:lpstr>
      <vt:lpstr>Baneudvalget</vt:lpstr>
      <vt:lpstr>Baneudvalget</vt:lpstr>
      <vt:lpstr>Baneudvalget</vt:lpstr>
      <vt:lpstr>Baneudvalget</vt:lpstr>
      <vt:lpstr>Baneudvalget</vt:lpstr>
      <vt:lpstr>Baneudvalget</vt:lpstr>
      <vt:lpstr>Turneringsudvalget</vt:lpstr>
      <vt:lpstr>Turneringsudvalget</vt:lpstr>
      <vt:lpstr>Turneringsudvalget</vt:lpstr>
      <vt:lpstr>Regel- og handicapudvalget</vt:lpstr>
      <vt:lpstr>Regel- og handicapudvalget</vt:lpstr>
      <vt:lpstr>Regel- og handicapudvalget</vt:lpstr>
      <vt:lpstr>Sponsorudvalget</vt:lpstr>
      <vt:lpstr>Sponsorudvalget</vt:lpstr>
      <vt:lpstr>Hus og bygge udvalget</vt:lpstr>
      <vt:lpstr>Hus og bygge udvalget</vt:lpstr>
      <vt:lpstr>Hvervning og fastholdelse</vt:lpstr>
      <vt:lpstr>Opsummering på 2025</vt:lpstr>
      <vt:lpstr>Opsummering på 2025</vt:lpstr>
      <vt:lpstr>Udvalgsmedlemmer</vt:lpstr>
      <vt:lpstr>Tak for indsatsen !!</vt:lpstr>
      <vt:lpstr>Eventuelt</vt:lpstr>
      <vt:lpstr>Tak for indsatsen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Formandsberetning</dc:title>
  <dc:creator>Claus Brynaa</dc:creator>
  <cp:lastModifiedBy>Claus Brynaa</cp:lastModifiedBy>
  <cp:revision>9</cp:revision>
  <dcterms:created xsi:type="dcterms:W3CDTF">2020-02-06T20:56:18Z</dcterms:created>
  <dcterms:modified xsi:type="dcterms:W3CDTF">2026-03-17T17:53:31Z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927291c-037a-440c-adf1-8868a69323fa_Enabled">
    <vt:lpwstr>True</vt:lpwstr>
  </property>
  <property fmtid="{D5CDD505-2E9C-101B-9397-08002B2CF9AE}" pid="3" name="MSIP_Label_2927291c-037a-440c-adf1-8868a69323fa_SiteId">
    <vt:lpwstr>c0701940-7b3f-4116-a59f-159078bc3c63</vt:lpwstr>
  </property>
  <property fmtid="{D5CDD505-2E9C-101B-9397-08002B2CF9AE}" pid="4" name="MSIP_Label_2927291c-037a-440c-adf1-8868a69323fa_Owner">
    <vt:lpwstr>clb@vestas.com</vt:lpwstr>
  </property>
  <property fmtid="{D5CDD505-2E9C-101B-9397-08002B2CF9AE}" pid="5" name="MSIP_Label_2927291c-037a-440c-adf1-8868a69323fa_SetDate">
    <vt:lpwstr>2020-02-06T21:11:12.6946424Z</vt:lpwstr>
  </property>
  <property fmtid="{D5CDD505-2E9C-101B-9397-08002B2CF9AE}" pid="6" name="MSIP_Label_2927291c-037a-440c-adf1-8868a69323fa_Name">
    <vt:lpwstr>Restricted</vt:lpwstr>
  </property>
  <property fmtid="{D5CDD505-2E9C-101B-9397-08002B2CF9AE}" pid="7" name="MSIP_Label_2927291c-037a-440c-adf1-8868a69323fa_Application">
    <vt:lpwstr>Microsoft Azure Information Protection</vt:lpwstr>
  </property>
  <property fmtid="{D5CDD505-2E9C-101B-9397-08002B2CF9AE}" pid="8" name="MSIP_Label_2927291c-037a-440c-adf1-8868a69323fa_ActionId">
    <vt:lpwstr>946ba3c8-10b1-4d89-9679-405f24b2c0cc</vt:lpwstr>
  </property>
  <property fmtid="{D5CDD505-2E9C-101B-9397-08002B2CF9AE}" pid="9" name="MSIP_Label_2927291c-037a-440c-adf1-8868a69323fa_Extended_MSFT_Method">
    <vt:lpwstr>Automatic</vt:lpwstr>
  </property>
  <property fmtid="{D5CDD505-2E9C-101B-9397-08002B2CF9AE}" pid="10" name="Sensitivity">
    <vt:lpwstr>Restricted</vt:lpwstr>
  </property>
  <property fmtid="{D5CDD505-2E9C-101B-9397-08002B2CF9AE}" pid="11" name="ContentTypeId">
    <vt:lpwstr>0x010100FD6A2752056CE04F8FF3256E767A1F4C</vt:lpwstr>
  </property>
</Properties>
</file>